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401" r:id="rId5"/>
    <p:sldId id="40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4" r:id="rId23"/>
    <p:sldId id="267" r:id="rId24"/>
    <p:sldId id="315" r:id="rId25"/>
    <p:sldId id="316" r:id="rId26"/>
    <p:sldId id="268" r:id="rId27"/>
    <p:sldId id="292" r:id="rId28"/>
    <p:sldId id="269" r:id="rId29"/>
    <p:sldId id="270" r:id="rId30"/>
    <p:sldId id="406" r:id="rId31"/>
    <p:sldId id="407" r:id="rId32"/>
    <p:sldId id="271" r:id="rId33"/>
    <p:sldId id="272" r:id="rId34"/>
    <p:sldId id="408" r:id="rId35"/>
    <p:sldId id="273" r:id="rId36"/>
    <p:sldId id="274" r:id="rId37"/>
    <p:sldId id="275" r:id="rId38"/>
    <p:sldId id="276" r:id="rId39"/>
    <p:sldId id="277" r:id="rId40"/>
    <p:sldId id="409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646169-EC30-6E73-43BE-19C03D1C33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ED69C-2635-00A2-2594-0BB654BF91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FD421-D87B-47BA-8C4C-6010ACE188D9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CCB8E-E018-D20C-759B-4B898354E5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70762-4485-3238-E782-36DC51A60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1C6-5DC4-431E-A8ED-A2451A8C7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229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36:40.0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1945 7014 2686 0,'15'-18'23'0,"-15"6"30"16,0 1 46-16,0-1 43 0,12 3 19 0,-12 1 14 15,0 2-2-15,0 2-3 0,0 3-15 16,0-2-18-16,0 2-37 0,0 1-39 0,0 0-32 16,0 0-32-16,0 0-15 0,0 0-4 0,0 0-9 15,0 0-1-15,0 0-2 0,0 0 4 0,0 0 11 16,0 22 6-16,0-22 10 0,0 22-4 0,0-4 4 16,0 2 7-16,21 7 1 0,-21 3 3 0,0 3-5 15,0 5-3-15,16 0-3 0,-16 0-4 0,0-2 9 16,0-2 3-16,15-1-4 0,-15-6 8 0,0-6-3 15,8-2-2-15,-8-8 9 0,4-1 3 0,-4-7 19 16,0 1 30-16,0-4 7 0,8 0 4 0,1 0-19 16,5-31-25-16,9 31-7 0,10-42 4 0,10 11 10 15,11-8 1-15,10 0-8 0,13-4-15 16,12-4-16-16,10-1-8 0,8 0 5 0,11-1 10 16,-2 4 8-16,8 0 15 0,-2-2-7 0,-4 2-4 15,2 3-3-15,-3 0 28 0,-7 3 46 0,-5 0 36 16,-7 5 28-16,-12 4-6 0,-11 1-23 0,-13 8-14 15,-17 4-22-15,-14 3-29 0,-8 4-23 0,-11 4-24 16,-7 3-10-16,-1 0-4 0,-4 3-7 0,0 0-4 16,0 0-7-16,0 0-53 0,0 0-52 0,0 0-82 15,0 0-98-15,0 0-88 0,0 0-67 0,0 0-34 16,0 0-40-16,0 26-84 0,0-26-150 0,0 24 60 16,0-9 151-16</inkml:trace>
  <inkml:trace contextRef="#ctx0" brushRef="#br0" timeOffset="4175.99">1619 8058 2530 0,'0'0'17'0,"0"0"7"15,0 0 29-15,0 0 48 0,0 0 33 0,0 0 46 16,0 0 26-16,0 0 10 0,0 0-3 0,0-16-18 16,0 16-27-16,0 0-40 0,0 0-35 0,0 0-28 15,0 0-19-15,0 0-13 0,0 0-8 16,0 0-10-16,0 0-7 0,0 0-13 0,0 0-4 16,0 0-2-16,0 0-4 0,0 0-1 0,18 0 1 15,-18 0 4-15,13 21-1 0,-3-21 6 0,2 18 3 16,1-4 0-16,1 0 8 0,3 3-2 0,-3 4 4 15,5 1-5-15,-5 1 0 0,-1 2 1 0,3 0-4 16,-5-4 8-16,1 0-6 0,-6 1-2 0,2-1 2 16,1-2-5-16,-1-2 9 0,-2-4 1 0,-2 0 1 15,0 0 3-15,1-6 2 0,-1-1 15 0,-2-4 26 16,10-2 7-16,3 0-3 0,7 0-7 0,9-25-18 16,11 25-4-16,11-38 3 0,14 12 6 15,13-5-8-15,13-6-5 0,13-2 0 0,5-3-18 16,15-3 2-16,15-6-1 0,6 0-6 0,4-4 1 15,8-2-5-15,4-2 2 0,2 2 6 0,-3-1 19 16,-9 3 26-16,-11 2 30 0,-14 4 6 0,-16 7 7 16,-19 2-5-16,-21 8 6 0,-18 5 27 0,-15 7 21 15,-12 5 4-15,-8 3-22 0,-9 3-46 0,-4 5-49 16,-3 1-24-16,-3 0-13 0,0 3 0 0,0 0 3 16,0 0-7-16,0 0-50 0,0 0-58 0,0 0-57 15,0 0-82-15,0 0-45 0,0 0-65 0,0 0-88 16,-19 18-65-16,19-18-64 0,-15 17-115 0,15-17-129 15,-16 23 116-15,6-9 163 0</inkml:trace>
  <inkml:trace contextRef="#ctx0" brushRef="#br0" timeOffset="6295.99">914 9910 2488 0,'0'-7'34'16,"0"-1"23"-16,0-1 29 0,0 1 35 0,0-2 4 15,0 0 18-15,0 3 21 0,0 2 18 0,20 2 8 16,-20 0 0-16,0 0-14 0,0 3-30 0,0-1-27 16,11 1-29-16,-11 0-33 0,0 0-21 15,0 0-25-15,0 0-17 0,0 0-5 0,0 0-6 16,0 0 8-16,0 0 5 0,0 22 6 0,0-22 8 15,27 24-1-15,-27-9-1 0,26 6-4 0,-7 1-4 16,4 6 5-16,4 2-1 0,-3 0 0 0,1 0 0 16,0 0-4-16,4 0 2 0,-2-2-1 0,0-4 2 15,-5 2 2-15,5-8 0 0,0-1 5 0,-2-2 11 16,0-4 21-16,2-5 35 0,0-1 21 0,-1-5 8 16,10 0-4-16,1 0-32 0,6-29-24 0,11 5-17 15,8-6-21-15,12-9-10 0,9-9-1 0,14-10-4 16,15-11 2-16,18-10 17 0,19-3-7 0,8-4 3 15,17-3-8-15,5-1-11 0,12 2 20 16,1 6 21-16,0 4 20 0,-8 9 23 0,-12 5 5 16,-7 5-16-16,-20 7 0 0,-15 3-3 0,-16 9 7 15,-23 5 23-15,-21 6 29 0,-16 6 24 0,-15 6-5 16,-14 1-23-16,-7 7-43 0,-11 3-36 0,-3 3-22 16,-2 2-22-16,-2 1-17 0,0 0-70 0,0 0-77 15,0 0-82-15,0 0-75 0,0 0-42 0,-23 0-65 16,23 0-73-16,-21 0-85 0,21 27-166 0,-29-27-201 15,29 22 177-15</inkml:trace>
  <inkml:trace contextRef="#ctx0" brushRef="#br0" timeOffset="49062.99">4924 9728 957 0,'0'0'28'15,"0"0"19"-15,0 0 23 0,0 0 15 0,0 0-2 16,0 0-7-16,0 0-4 0,0 0-1 0,0 0-15 16,0 0 5-16,0 0-11 0,0 0 10 0,0 0 21 15,0 0 11-15,0 0 11 0,0 19-3 0,0-19-13 16,0 0-15-16,0 17-5 0,0-17-6 0,25 14-7 15,-25-14 9-15,0 0 2 0,14 12-3 16,-14-12 4-16,13 0-10 0,-13 7-4 0,16-7-2 16,-6 0-2-16,1 0 5 0,5 0-9 0,5 0-12 15,2 0-5-15,4 3-16 0,4-3 3 0,4 0 4 16,4 0 2-16,6 0 6 0,3 0-1 0,4 0-2 16,4 0-5-16,1 0-4 0,5 0-6 0,5 0 1 15,1 0 0-15,2 0-4 0,4 0 4 0,7 0-3 16,4 0-4-16,10 0 3 0,4 0 1 0,13 0 8 15,6 0 8-15,6 0 3 0,10 0 5 0,2 0-5 16,5 0-3-16,-5 0-1 0,5 0-6 0,0 0-1 16,-1 0 1-16,3 0 3 0,-1 0 8 0,3 0 9 15,-2 18 11-15,1-18 10 0,-1 0-10 16,-7 0-8-16,-1 0-7 0,-1 0-13 0,1 0-4 16,-1 0-1-16,4 0-9 0,1 0 4 0,4-20 11 15,3 20 1-15,-3 0 16 0,-11 0-3 0,-4-13-6 16,-10 13 0-16,-6 0-13 0,-13 0-2 0,-12 0-4 15,-9 0-3-15,-7 0 0 0,-9 0-5 0,-11 0 4 16,-9 0-2-16,-11 0 1 0,-9 0 4 0,-5 0-1 16,-7 0-1-16,-3 0-5 0,-3 0 1 0,-4 0 0 15,0 0-4-15,0 0 5 0,0 0-5 0,0 0 1 16,0 0 5-16,0 0-6 0,0 0 8 0,0 0-3 16,0 0 6-16,0 0-4 0,0 0-1 15,0 0 0-15,0 0-23 0,0 0-24 0,0 0-31 16,0 0-42-16,0 0-38 0,0 0-36 0,0 0-46 15,0 0-47-15,0 0-59 0,-23 0-119 0,23 0-131 16,-23 0-29-16,5-24 117 0</inkml:trace>
  <inkml:trace contextRef="#ctx0" brushRef="#br0" timeOffset="60364.99">531 11357 2411 0,'9'0'20'0,"-5"0"11"0,-2-28 17 0,-2 28 17 16,4-24-6-16,-4 24 0 0,0-16 5 0,0 16 1 16,0 0-2-16,0 0 9 0,4 0-6 0,-4 0-11 15,0 0-11-15,0 0-25 0,0 0-19 0,0 0-15 16,0 0-1-16,0 0 12 0,0 0 12 0,0 25 14 15,0-25-1-15,0 25-8 0,0-9-1 0,27 1 12 16,-27 3 10-16,18-1 4 0,-18 1-7 0,13-1-14 16,-13 0-12-16,14-1-4 0,-14-1 2 0,13 0-3 15,-13-2 4-15,4-2-1 0,-4 0 3 16,6 0-4-16,-6-2 1 0,0 0-2 0,0-1 1 16,0-3-2-16,0-1 1 0,0-1 6 0,0-2 2 15,0-1 18-15,0 0 20 0,0-2 27 0,0 0 26 16,0 0 5-16,0 0-23 0,0 0-29 0,0 0-28 15,39-25-24-15,-12 25 3 0,15-31-2 0,7 8 5 16,13-4 15-16,19-6 2 0,10-4 6 0,12-4-3 16,9-2-6-16,10-4-2 0,6-2-5 0,2-2-3 15,2-3-8-15,3 0 4 0,3-2 11 0,5 0 33 16,-7 2 33-16,-1 2 29 0,-9 6 4 0,-6 3-16 16,-13 7-20-16,-16 5-15 0,-12 4-1 15,-17 8-10-15,-15 2 12 0,-10 6-5 0,-14 0-4 16,-2 2-2-16,-7 3-18 0,-8 3-9 0,1-1-20 15,-5 3-4-15,-2 0-5 0,0 1-6 0,0 0 6 16,0 0-4-16,0 0-1 0,0 0-6 0,0 0-34 16,0 0-33-16,0 0-41 0,0 0-59 0,0 0-58 15,0 0-87-15,0 0-90 0,0 0-70 0,-19 0-113 16,19 18-171-16,0-18 14 0,-12 15 144 0</inkml:trace>
  <inkml:trace contextRef="#ctx0" brushRef="#br0" timeOffset="62096.99">738 12603 2241 0,'27'-11'30'0,"-27"-2"53"15,0 0 46-15,23 0 56 0,-23 0 25 0,0 2-9 16,0 0 1-16,18 4-9 0,-18-2-16 0,0 1-2 16,13 1-10-16,-13 0-14 0,14 0-16 15,-6 3-19-15,1 1-32 0,-5-1-24 0,0 3-22 16,-4-1-25-16,2 2-9 0,-2 0-12 0,0 0-8 15,0 0-2-15,0 0 1 0,0 0 11 0,0 0 2 16,0 23 11-16,0-23 1 0,0 29-5 0,27-11 2 16,-27 3-5-16,27 3 0 0,-27 2 2 0,31-1 1 15,-13-2 0-15,-1-2-1 0,-3 1-1 0,3-4 2 16,-3 0 4-16,1-4 0 0,-3-2-1 0,3-3 2 16,-3 0 0-16,7-7 4 0,3-2-4 0,9 0 3 15,5 0-5-15,5-31-6 0,17 8-2 0,6-6-2 16,14-8-3-16,5-7-2 0,10-9 6 0,6-6-1 15,11-6-3-15,6-9 4 0,14-6 7 16,12 0-4-16,7 0 1 0,4 2 5 0,4 2 10 16,0 5 26-16,-8 8 18 0,-10 9 23 0,-17 7-2 15,-21 9-12-15,-14 3-1 0,-15 7-5 0,-10 5 3 16,-12 5 13-16,-11 2 17 0,-10 4 20 0,-2 2 3 16,-8 5-2-16,-7 0-28 0,-6 1-37 0,-4 1-18 15,0 3-26-15,-2 0-23 0,0 0 4 0,0 0-7 16,0 0-3-16,0 0 9 0,0 0-44 0,0 0-36 15,0 0-31-15,0 0-35 0,0 0-15 0,0 0-21 16,0 0-28-16,0 0-48 0,-18 0-66 0,18 0-54 16,0 0-20-16,0 15-46 0,0-15-100 0,0 0-140 15,0 14 9-15,0-14 138 0</inkml:trace>
  <inkml:trace contextRef="#ctx0" brushRef="#br0" timeOffset="64277.99">15574 11143 3099 0,'0'12'33'0,"0"0"6"0,0-4 24 15,0-3 37-15,0-2 21 0,0-1 53 0,0-1 45 16,0 0 29-16,0 1 6 0,0 0-6 0,0-2 3 16,0 0 7-16,0 0 22 0,0 0 35 0,0 0 3 15,0 0-10-15,0 0-23 0,0 0-85 0,0 0-76 16,0-23-63-16,0 23-56 0,0-36-8 0,0 12-4 16,-21-9 1-16,21-8 1 0,-29-7-1 15,10-4 14-15,-3-6-8 0,-1 0 0 0,-4-3 2 16,0-2-12-16,2 3 10 0,1 2 0 0,3 7-1 15,2 0 8-15,5 6-7 0,8 6-4 0,2 5-4 16,4 4-4-16,0 5-1 0,0 4 1 0,26 1-3 16,-26 4-11-16,38 3 4 0,-14 1-5 0,5 5 5 15,4 2 9-15,1 4-2 0,5 1-12 0,4 0 3 16,3 0-6-16,3 29-1 0,1-29-4 0,-3 35-10 16,1-15 0-16,2 5-6 0,1-1 4 0,-7-1 2 15,-5 3-12-15,-4 0 5 0,-4-1 2 0,-6 1 0 16,-4-1 7-16,-5 2 0 0,-8-1 9 0,-6 2 9 15,-2 0 19-15,0-1 9 0,-33 0-8 16,7 3 18-16,-14-1-7 0,-11 2 5 0,-9-1 9 16,-13 1-14-16,-9-3-34 0,-9-2-22 0,-7 2-30 15,-5-3-32-15,-2-6 21 0,3-2 10 0,3-2 27 16,4-4 32-16,6-4 14 0,9-1 8 0,9-3 0 16,13-1-3-16,11-2 3 0,8 0 8 0,12 0 21 15,8 0-9-15,9 0-6 0,6-26-8 0,4 26-16 16,0-40 0-16,31 14-3 0,-4-6 5 0,8-5-8 15,8-6 14-15,15-1 1 0,10-1-7 0,9-4 7 16,12 0-6-16,4-1-3 0,4-3 4 0,4-1-5 16,-2 1 0-16,0 1 8 0,-1-1 18 0,-7 3 27 15,-7 3 11-15,-9 5 12 0,-3 1 6 16,-12 3-3-16,-4 6 29 0,-11 4 46 0,-12 4 13 16,-6 6 4-16,-8 3-31 0,-7 5-64 0,-3 2-42 15,-7 4-33-15,-2 4-19 0,0 0 3 0,0 0 9 16,-27 0 3-16,27 25 16 0,-48-25-7 0,13 41-1 15,-6-12-5-15,-9 6 1 0,-4 8 9 0,-1 2 9 16,-1 6-2-16,0 4 5 0,4 1-5 0,5 5-6 16,1 3 5-16,-1 2-3 0,3 2-50 0,1 4-52 15,2 3-55-15,3-1-76 0,-1 3 5 0,6-1 3 16,2-3-2-16,2-4 22 0,8-3-16 0,3-8-35 16,3-7-24-16,5-5-65 0,4-7-48 15,6-6-55-15,0-4-136 0,0-5-240 0,0-6 73 16,25-5 145-16</inkml:trace>
  <inkml:trace contextRef="#ctx0" brushRef="#br0" timeOffset="65260.99">14218 12485 3106 0,'10'15'6'16,"-6"-4"21"-16,2-6 42 0,-4-1 59 0,0-4 59 15,-2 0 41-15,0 0 15 0,0 0 13 0,0 0-10 16,0 0 4-16,0 0 2 0,0 0-66 0,0 0-59 16,0 0-61-16,0-28-65 0,-26 28 8 0,26-42 12 15,-38 11-5-15,12-6 12 0,-5-5-11 0,-3-7-10 16,-1-5 1-16,0-6 1 0,2 0 1 0,2-3-1 16,0-2-6-16,4 2 1 0,4 3 21 15,3 5 28-15,3 5 10 0,5 5 5 0,-1 4-12 16,7 8-16-16,4 2 2 0,2 6-12 0,0 3-5 15,0 2-20-15,23 2-13 0,-23 4-8 0,29 3-5 16,-8 2 5-16,5 3-6 0,1 1 14 0,6 5-4 16,5 0 2-16,5 0 6 0,-2 24-9 0,3-24-5 15,-1 35 6-15,-2-13 1 0,3 2 1 0,-3 2 13 16,-4 2-3-16,-1 3 0 0,-3 0 6 0,-4 2-16 16,0-1 3-16,-7 2 0 0,-5-1-8 0,-7-2 20 15,-4 3-8-15,-6 1 11 0,0 2 14 0,-35-1-10 16,6 3 1-16,-6 0 0 0,-10-2-13 0,-7 3 10 15,-8-8 5-15,-2 3-5 0,-4-7 1 16,0-3-9-16,2-5-1 0,2-3-4 0,6-4 6 16,6-5 6-16,5-4 4 0,7-1-1 0,7-3 14 15,7 0-5-15,7 0-4 0,3-22-4 0,3 22-14 16,7-34 4-16,4 11 3 0,0-7-4 0,0-6 9 16,31-9 0-16,-6-2-12 0,10-5 7 0,9-4-21 15,9-5 1-15,7 0 1 0,8-3 9 0,5 1-2 16,10 2 0-16,-3-2 33 0,5 5 26 0,-5 1 44 15,1 5 37-15,-4 4 23 0,-7 2 13 0,-6 7-4 16,-10 4-26-16,-7 3-17 0,-5 6 17 0,-13 4 20 16,-7 6 18-16,-5 4-18 0,-9 2-57 0,0 3-55 15,-6 5-36-15,-2 0-18 0,0 2-13 16,0 0 7-16,0 0 3 0,-31 0 3 0,9 34 10 16,-7-13-4-16,-11 6-4 0,-5 9 5 0,-11 6-2 15,-6 7-2-15,2 3 3 0,-2 5 1 0,4 4 1 16,2 4-2-16,7 4 15 0,1 2-5 0,5 6 1 15,2 6 2-15,3 2-14 0,3 6-18 0,2-1-25 16,4 1-22-16,2-6-29 0,7 1-13 0,1-7-11 16,5-8-30-16,3-8-37 0,1-10-68 0,4-10-50 15,2-7-46-15,4-7-10 0,-2-10 38 0,2-5 33 16,0-5 33-16,0-5-26 0,0-4-129 0,0 0-138 16,0 0-179-16,0-25-260 0,26 25 154 15,-26-38 199-15</inkml:trace>
  <inkml:trace contextRef="#ctx0" brushRef="#br0" timeOffset="78978.99">860 14025 2897 0,'0'-11'28'0,"8"0"16"0,-8-1 16 16,0-1 18-16,0 4-12 0,0 2 1 0,0 3 4 15,0 4-3-15,0 0 1 0,0 0-6 16,0 0-16-16,0 0-14 0,0 0-20 0,0 0-10 16,0 0 28-16,0 0 32 0,0 22 8 0,0-22 4 15,0 25-32-15,27-9-33 0,-27 3-6 0,19 4-2 16,-19 2 0-16,27 2 2 0,-11-1 2 0,-1 3-3 16,-3 2-3-16,2-2-1 0,-5 1 5 0,5 0-1 15,-6-2 2-15,3 2-4 0,1-3-5 0,-4-4 2 16,-1-2-1-16,1-4 10 0,-4-3-2 0,0-5 6 15,2-2 30-15,-1-2 37 0,-1-5 20 0,4 0-2 16,11 0-20-16,-1-31-39 0,13 31-8 0,15-46 11 16,7 15 14-16,9-6 19 0,11-3 8 0,11-6 3 15,3 1-13-15,2-4-24 0,10-2-16 16,-6 2-15-16,7-2-5 0,-1-2 27 0,0 2 23 16,2-1 28-16,-6 2 21 0,-4-1-1 0,-6 3 7 15,-4 0 0-15,-15 3-10 0,-6 4-1 0,-15 3-21 16,-5 0-5-16,-9 8-9 0,-7 1-30 0,-3 4-2 15,-6 2-25-15,-7 4 1 0,2 4-2 0,-4 3-2 16,-4 3-24-16,3 2-84 0,-5 2-73 0,0 2-91 16,0 1-85-16,0 2-57 0,0 0-108 0,0 0-114 15,0 0-147-15,0 0-136 0,0 0 63 0,0 21 203 16</inkml:trace>
  <inkml:trace contextRef="#ctx0" brushRef="#br0" timeOffset="81319.99">6739 14095 2379 0,'-6'0'44'16,"1"0"25"-16,3 0 24 0,2 0 21 0,0-25-23 15,0 25-3-15,0 0 5 0,0 0 10 0,0 0 7 16,0 0 16-16,0 0 1 0,0 0-22 0,0-13-35 16,0 13-37-16,23 0-33 0,-23-11-8 0,25 11 5 15,-9-12 5-15,9 5-1 0,6 0 7 0,2 0 7 16,7-1 3-16,5-1 13 0,11 2 5 0,6-2 6 15,8-1-2-15,7 0-4 0,5 0-7 16,9-2-7-16,4 1-5 0,9 2-4 0,3 0 2 16,7 0-8-16,2 2 5 0,6 1 0 0,4-1-1 15,-2 2 8-15,0 2-5 0,-8 0 6 0,-5 2-6 16,-7-2-3-16,-9 3 0 0,-9 0-9 0,-11 0 2 16,-11 0-2-16,-8 0-5 0,-11 0 5 0,-12 0-3 15,-4 0-2-15,-12 0-15 0,-3 0-47 0,-10 0-52 16,-1 0-31-16,-3 0-18 0,0 0-19 0,-29 0-14 15,2 0-41-15,-8 23-61 0,-17-23-58 0,-10 15-74 16,-19-15-90-16,-14 16-15 0,-19-16 123 0</inkml:trace>
  <inkml:trace contextRef="#ctx0" brushRef="#br0" timeOffset="82015.99">4889 14098 1687 0,'-15'-9'17'0,"1"9"-1"16,1 0 8-16,7 0 14 0,0 0 8 0,2 0 32 16,-2 0 30-16,2 0 12 0,-3 0-7 0,-1 0-10 15,0 20 0-15,0-20 2 0,1 0 9 0,3 0 3 16,-2 0-11-16,2 0-5 0,0 0-8 0,2 0 0 16,-2 12-3-16,4-12 2 0,0 0 0 0,-3 0 3 15,3 0-3-15,-2 0-7 0,2 0-6 0,0 0-14 16,0 0-4-16,0 0-8 0,0 0-6 0,0 0-2 15,0 0-2-15,0 0-2 0,0 0 0 0,0 0-4 16,0 0-6-16,0 0-1 0,0 0-14 0,17 0-9 16,-17 0-8-16,23 0-6 0,-3 0 2 0,9 0-2 15,13-23 7-15,7 23-2 0,13-14-2 16,9 14 1-16,9-16-3 0,9 16 4 0,2-18 8 16,4 9 10-16,2 1 1 0,-2 0 2 0,-2 1 1 15,-2 2-1-15,-6 1 12 0,-11 0 16 0,-5 2 6 16,-16 1 1-16,-5-1-3 0,-15 2-16 0,-6 0-17 15,-17 0-5-15,-2 0-8 0,-3 0-6 0,-5 0 1 16,0 0 0-16,0 0 0 0,0 0 2 0,0 0 4 16,0 0-7-16,0 0 3 0,0 0-2 0,0 0-1 15,0 0 2-15,0 0-5 0,0 0-1 0,0 0-37 16,0 0-46-16,0 0-66 0,0 0-122 0,0 0-122 16,0 0-114-16,0 0-135 0,0 0-217 15,0 0 131-15,0 0 163 0</inkml:trace>
  <inkml:trace contextRef="#ctx0" brushRef="#br0" timeOffset="83946.99">6437 14276 3989 0,'21'0'17'0,"-7"0"21"0,-4-25 30 15,-1 25 40-15,-1-18 17 0,-8 18 22 0,4 0 16 16,-4 0 5-16,0 0 3 0,0 0-11 0,0 0-20 15,0 0-39-15,0 0-38 0,0 0-32 16,0 0-34-16,0 0-13 0,0 0 7 0,0 0 0 16,0 0 5-16,0 0 11 0,0 0-7 0,0 30 5 15,-25-13 0-15,25 1-3 0,0 10-2 0,-24 1 0 16,24 7 0-16,-23 4 2 0,10 4 8 0,1 4-13 16,-2 2 3-16,-5 3-6 0,-2 1 8 0,3-2 10 15,-7-3-2-15,0-3 3 0,2-4-13 0,1-6-1 16,1-4-4-16,4-5 1 0,3-4 4 0,1-6 7 15,5-5 0-15,6-2 15 0,0-6 63 0,2-1 93 16,0-3 32-16,0 0-7 0,0 0-52 0,39 0-95 16,-6 0-4-16,15-27 34 0,8 27 52 0,12-23 49 15,11 23 27-15,9-26 0 0,1 26-25 16,-2-28-36-16,-6 14-45 0,-3 3-42 0,-5-2-34 16,-11 1-15-16,-7 2-2 0,-9 0 6 0,-7 3-3 15,-8 2-7-15,-6-1-6 0,-6 4-12 0,-13-1-11 16,0 3-54-16,-4 0-88 0,-2 0-107 0,0 0-156 15,0 0-96-15,0 0-65 0,-23 0-43 0,23 23-61 16,-35-23-117-16,10 24-256 0,3-24-25 0,-7 30 235 16</inkml:trace>
  <inkml:trace contextRef="#ctx0" brushRef="#br0" timeOffset="84522.99">7351 14724 3616 0,'0'-6'31'0,"0"1"48"15,27-2 57-15,-27 3 58 0,0-2 25 0,0 1-1 16,14 4-20-16,-14 0-31 0,0 1-26 0,0 0-40 15,0 0-33-15,0 0-31 0,0 0-28 0,0 0-13 16,0 0-2-16,0 0-3 0,0 0 1 0,0 0 3 16,0 16 0-16,0-16 1 0,0 0 2 0,0 0 9 15,0 0-2-15,0 0 3 0,0 0 3 16,0 0-6-16,0 0 8 0,0 0 3 0,0 0 6 16,0 0 49-16,0 0 43 0,0 0 28 0,0 0-6 15,0 0-46-15,0 0-48 0,33 0-8 0,-33-19 22 16,29 19 24-16,-29 0 33 0,29-18 2 0,-29 18-7 15,29 0-17-15,-29-13-33 0,14 13-31 0,-14 0-31 16,0 0-17-16,0-5-5 0,7 5-10 0,-7 0 3 16,0 0 23-16,0 0 9 0,0 39 17 0,0-17 7 15,0 6-17-15,0 9-30 0,-21 3-44 0,21 8-76 16,-21 1-72-16,21-3-59 0,-33-1-46 0,15 2-24 16,-1-4-30-16,0-3-54 0,1-2-53 15,-3-3-75-15,2-4-175 0,1-6-159 0,-1-5 154 16</inkml:trace>
  <inkml:trace contextRef="#ctx0" brushRef="#br0" timeOffset="85382.99">8698 14403 4022 0,'11'-17'45'0,"-3"1"11"0,-8 3 19 0,8 2 16 16,-1-2-36-16,-7 7-1 0,0 1-15 0,0 4-12 15,0 1 5-15,0 0-5 0,0 0 1 0,-34 0 2 16,14 0-13-16,-7 0-5 0,-4 27-5 0,-10-27-4 16,-5 27-2-16,-4-4 1 0,-1 1 0 15,-3 6-2-15,0 6 1 0,3 5 0 0,1 3-5 16,2 6 4-16,3-3 4 0,6 3-8 0,4-1 8 15,6-3-6-15,8-4 2 0,4-2 1 0,11-6 4 16,4-4 2-16,2-5-2 0,0-5 3 0,35-5-1 16,-35-2 4-16,52-4 13 0,-21-2 14 0,4-5 6 15,4 2 4-15,1-4-15 0,-1 0-9 0,-2 0-10 16,-2 0-4-16,-6 0-1 0,-4 0-6 0,-6 0 2 16,-5-19-7-16,-6 19-4 0,-3 0-2 0,-5 0-6 15,0 0-6-15,0 0-9 0,0 0 4 0,0 0 4 16,0 0 9-16,-25 0 10 0,25 0 0 0,-25 0-1 15,25 0-2-15,-19 0 8 0,19 0 3 16,-16 0 7-16,16 0 1 0,0 0-8 0,0 0-2 16,0-22-8-16,0 22-3 0,0-24-1 0,39 24-4 15,-16-33 5-15,4 12 1 0,4 3 3 0,6 0 9 16,2-1 13-16,5 1 11 0,-3 2 18 0,0 2 23 16,-6 0 28-16,1 3 29 0,-5 0 21 0,-7 4 12 15,-1 0-7-15,-11 2-24 0,-1 2-45 0,-3 2-39 16,-4-1-33-16,-2 2-26 0,-2 0-4 0,0 0-10 15,0 0 8-15,0 0 11 0,0 0 10 0,-22 34 9 16,22-34-2-16,-19 40-7 0,19-16 3 0,-29 7 3 16,29 3-8-16,-27 0 0 0,27 3-72 0,-18 1-71 15,18 1-58-15,-11 0-77 0,11-1-16 16,0 1-42-16,0-3-53 0,0-1-45 0,0-4-51 16,0-1-40-16,0-4-104 0,0-3-126 0,0-5 142 15</inkml:trace>
  <inkml:trace contextRef="#ctx0" brushRef="#br0" timeOffset="86206.99">9387 14822 3213 0,'0'-12'39'15,"0"-1"17"-15,0 2 30 0,0 0 19 0,0-1-22 16,0 3-6-16,0 2-23 0,0 3-18 0,0 4-22 16,0-3-14-16,0 3-18 0,0 0-3 0,0 0 5 15,0 0 4-15,-29 0-3 0,29 0-23 0,-35 24-17 16,10-24-18-16,-4 25-8 0,-2-25 9 0,-2 32 2 15,-2-14 10-15,0 2 10 0,2 0-3 16,-3-1 4-16,5 2-2 0,0-4 3 0,9 2 11 16,1-3 10-16,6 0 14 0,7-5 8 0,4-1 15 15,4-2 30-15,0-3 15 0,0-1 13 0,39-4 2 16,-16 0-7-16,4 0-4 0,2 0-2 0,0-21 1 16,6 21 3-16,-2 0 7 0,2-26 14 0,-4 26 5 15,-2-19 1-15,0 19-4 0,-4-20-10 0,-2 20-12 16,-7-18-10-16,-1 18-8 0,-3-13-17 0,-6 13-11 15,-2-8-15-15,-2 3-20 0,-2 5-2 0,0 0 6 16,0 0 1-16,0 0 9 0,0 0 6 0,-33 0-3 16,33 30 0-16,-29-30-1 0,29 23-5 0,-31-23 6 15,13 30 3-15,18-14-5 0,-25 2 4 16,25-1-12-16,-21 1-10 0,21 0 0 0,-8 0-4 16,8-3 6-16,0 1 12 0,0-2 5 0,0-1 6 15,37-4 2-15,-37-3-5 0,46-2 0 0,-17-4 1 16,6 0-1-16,2 0 2 0,6 0-2 0,1-34-3 15,5 34 0-15,-3-38 1 0,-1 18 10 0,-1-3 13 16,-3-3 21-16,-6 1 24 0,-2 1 22 0,-8-1 11 16,-2-2 9-16,-4 0-7 0,-5-1 2 0,-4-1-2 15,1 0 5-15,-7-3 13 0,-4-1-5 0,0 1-2 16,0-3-16-16,0 1 1 0,0 0 7 0,-25 2 19 16,25 2 4-16,0 5-6 0,-29 0-23 15,29 5-38-15,0 6-31 0,-21 3-25 0,21 3-33 16,0 4-7-16,0 4 18 0,-14 0-4 0,14 0 29 15,-15 33 0-15,7-33-10 0,-2 49 3 0,-5-16-5 16,3 7 8-16,-2 8-3 0,-1 2 3 0,5 4 4 16,1 1-9-16,1 4 4 0,4 2-2 0,-2-3-3 15,2 0 2-15,2-3 0 0,0-1-32 0,-3-2-20 16,5-6-21-16,0-3-13 0,-2-4 20 0,2-6 16 16,0-5 14-16,0-4 9 0,0-8 10 0,0-2 10 15,0-4 5-15,0-4 8 0,31-5-27 0,-31-1-22 16,33 0-16-16,-12 0-33 0,6 0-11 0,-2-21-33 15,4 21-32-15,0-25-48 0,-2 25-48 16,-3-31-48-16,-1 11-57 0,-2 1-43 0,-7 0-70 16,-1-3-123-16,-5-1-154 0,-4-3 126 0</inkml:trace>
  <inkml:trace contextRef="#ctx0" brushRef="#br0" timeOffset="86415.99">9484 14958 2975 0,'-6'0'15'0,"6"0"26"16,0 0 38-16,0 0 61 0,0 0 35 0,0 0 11 16,0 0 3-16,31 0-39 0,-31 0-31 0,25 0-23 15,-25 0-35-15,33 0-19 0,-11-21-16 16,1 21-15-16,4 0-4 0,0-16-2 0,4 16-6 16,2-8 2-16,-2 8-2 0,0-9-31 0,0 9-45 15,-2-9-57-15,-2 9-84 0,-4-4-77 0,-5 2-80 16,-1 1-93-16,-5 0-157 0,-2 1-131 0,1-4 128 15</inkml:trace>
  <inkml:trace contextRef="#ctx0" brushRef="#br0" timeOffset="86818.99">10044 14976 3600 0,'17'0'27'0,"-17"0"42"15,20 0 62-15,-20 0 74 0,15 0 34 0,-15 0 13 16,8-24-10-16,-6 24-27 0,2 0-31 0,-4 0-31 15,0 0-33-15,2 0-45 0,-2-13-32 0,0 13-20 16,0 0-16-16,0 0-4 0,0 0 0 0,0 0-6 16,0 0-3-16,0 0 4 0,0 0 0 0,0 0-3 15,0 0 4-15,27 0 3 0,-27 0-2 0,25 0 3 16,-25-21 0-16,29 21-8 0,-12-20 12 0,1 20-4 16,-1-24-3-16,-1 11-3 0,1-1 0 0,-3-4 3 15,3 3-1-15,-3-2 5 0,-1 1-6 0,-3 1 2 16,-2-3 2-16,-4 6-3 0,0-3 3 0,1 3-6 15,-5 3 2-15,2-1-13 0,-2 1-21 16,0 1-4-16,0 3-19 0,0 0 6 0,0 4 19 16,-33-2 0-16,33 3 13 0,-38 0-3 0,20 0-3 15,-3 22 7-15,-6-22 1 0,5 34 8 0,-7-13 6 16,4 5-2-16,0 3 1 0,2 2 2 0,0 2 6 16,1 1-15-16,5 3-12 0,3-2-17 0,8 2-24 15,3-2-10-15,3-2-17 0,0-1-21 0,0-1-15 16,36-3-15-16,-36-1-27 0,43-4-33 0,-18-5-41 15,4-2-49-15,2-3-37 0,6-8-38 0,0-1-65 16,2-4-121-16,7 0-117 0,-3-24 112 0</inkml:trace>
  <inkml:trace contextRef="#ctx0" brushRef="#br0" timeOffset="87158.99">10989 14694 3923 0,'16'-29'52'0,"-1"3"39"0,-1 1 34 0,-1 2 24 16,-5 2-32-16,0 2-26 0,-2 7-11 0,-4 6-17 15,-2 4-17-15,0 2-16 0,0 0-29 0,0 0-17 16,0 0 9-16,0 0 1 0,-28 21 11 0,28-21 6 16,-31 29-8-16,10-10-3 0,-4 4-1 0,-6 2 1 15,0 2 3-15,0-1-3 0,0 1-1 0,-2-1 0 16,6 1-2-16,-2-1 0 0,4 0 1 0,5 0-6 16,3-3 3-16,3 0 8 0,3-3 5 15,7-1 8-15,0-3 20 0,4-1 52 0,0-2 41 16,0-1 36-16,43-1 20 0,-22-1-17 0,10 3-13 15,2-2 3-15,4 0-16 0,1-2-3 0,-3 2-8 16,0-3-36-16,-4 1-29 0,-6-1-36 0,-3-1-33 16,-5 0-5-16,-7 1 0 0,1 1-1 0,-11 1 14 15,0 4 0-15,0 2 13 0,0 2 0 0,0 3-7 16,-38 0 3-16,14 2-7 0,-5 2-14 0,-6-1-76 16,-5-1-108-16,-1 0-102 0,-4-1-102 0,-3-1-66 15,-2-3-73-15,1-2-101 0,-1-2-114 0,-4-1-227 16,5-8 75-16,-3-2 203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28:28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11421 4353 943 0,'0'0'17'0,"0"0"8"0,0 0 10 15,0 0 26-15,0 0-2 0,0 0 20 0,-17 0 9 16,17 0 3-16,0 0 7 0,0 0-15 0,0 0-3 16,0 0-22-16,0 0-15 0,0 0-2 0,0 0-16 15,0 0-4-15,0 0-3 0,0 0-2 0,0 0 25 16,0 0 23-16,0 0 16 0,0 0 4 0,25 0 2 15,-25 0-11-15,31 0-5 0,-12 0-2 0,1 0-9 16,3 16-1-16,2-16-5 0,2 0-3 0,2 0-13 16,2 0-9-16,0 0-2 0,4 0-5 15,4 0 0-15,5 0-7 0,5 0-7 0,3-16-2 16,8 16 20-16,6 0 28 0,4 0 24 0,5 0 6 16,1-13-21-16,-1 13-24 0,1 0-21 0,1-10-7 15,-7 10-5-15,2-10-5 0,-6 7 1 0,0-3 3 16,5 4 1-16,1-2 1 0,0 1-2 0,7 0 1 15,2 2 22-15,3-2 15 0,7 1 0 0,6 0-2 16,1 0-19-16,1 0-16 0,2 1 4 0,-4-1-5 16,3 0 1-16,-3 2 0 0,2 0-5 0,0 0 2 15,0 0-1-15,3 0 2 0,1 0 10 0,2 0 3 16,1 0-1-16,3 0-2 0,5 20-8 16,-2-20 0-16,-3 0-3 0,-1 0 0 0,1 16 1 15,-3-16-2-15,3 0 1 0,-1 14 7 0,-3-14 3 16,5 8 5-16,3-8 6 0,1 8-10 0,2-4 3 15,0-3 1-15,-3 2-1 0,-1-2 5 0,-5 1-6 16,-3-1-3-16,-3-1 0 0,-4 0-8 0,0 0 0 16,1 0 0-16,-1 0 2 0,2 0 1 0,4 0 5 15,7 0-3-15,-5 0-5 0,5 0 0 0,-3 0-4 16,-5 0 0-16,3 0 0 0,-6 0 2 0,0 0-4 16,1 0 2-16,1 0 2 0,-2 17-4 0,-2-17 4 15,9 0 0-15,-5 0-2 0,0 0 2 0,-1 13-2 16,-3-13 2-16,-2 0 0 0,-10 0-6 15,-3 8 4-15,-5-8 0 0,-3 4-2 0,-4-4 8 16,1 1-3-16,-3 2-4 0,-4-2 3 0,8-1-3 16,1 1 1-16,-1 1 0 0,0-2 0 0,1 1 0 15,1-1 0-15,3 0 0 0,-7 0-3 0,4 0 3 16,-3 0-2-16,-3 0 4 0,-2 0-2 0,-8 0 0 16,-4 0 3-16,-3 0-3 0,-1 0 2 0,-7 0-2 15,-1 0 1-15,-7 0 11 0,0 0 12 0,0 0 10 16,-2 0 10-16,-6 0 0 0,-2 0-6 0,-7 0 0 15,-1-13-4-15,0 13-3 0,-7 0-5 0,-4 0-7 16,0 0-13-16,-2 0-2 0,1 0-7 0,-3 0-1 16,-2 0 5-16,0 0-5 0,0 0 4 15,0 0 0-15,0 0 1 0,0 0 1 0,0 0-3 16,0 0 1-16,0 0-2 0,0-8-3 0,0 8 8 16,0 0-2-16,0 0 1 0,0 0 4 0,0 0-4 15,0 0-2-15,0 0-27 0,0 0-33 0,0 0-44 16,0 0-71-16,0 0-66 0,0 0-72 0,0 0-98 15,0 0-155-15,0 0-201 0,0 0 113 0</inkml:trace>
  <inkml:trace contextRef="#ctx0" brushRef="#br0" timeOffset="984.01">24648 4356 1057 0,'-16'0'4'0,"5"0"0"0,3 0 6 0,4 0 38 16,0 0 35-16,4 0 41 0,0 0 29 0,0 0-9 15,0 0-6-15,0 0-14 0,0 0 3 0,0 0 1 16,0 0-7-16,0 0-3 0,0 0-15 0,0 0-11 15,0 0-10-15,0 0-6 0,0 0-9 0,31 0 4 16,-31 0 2-16,39 0 4 0,-12 0 10 16,6 0-9-16,6 0-4 0,7 18-8 0,-5-18-9 15,11 0-3-15,4 0-6 0,6 0-11 0,10 0-9 16,13 0-2-16,10 0-7 0,12 0-4 0,24 0-11 16,18 0-8-16,8 0-1 0,16 0-3 0,13 0 19 15,11 0 5-15,14 0 2 0,6 0 0 0,-7 0-7 16,1 21-1-16,10-21 0 0,3 0 9 0,-3 21 1 15,2-21 11-15,-8 16 16 0,-16-16 9 0,-1 16 10 16,-10-16-3-16,-8 12-3 0,-11-12-7 0,-18 9-9 16,-16-9-6-16,-7 5-13 0,-14-5-11 15,-11 0-8-15,-10 0-4 0,-15 0-2 0,-11 0 0 16,-14 0 0-16,-11 0-5 0,-11 0-1 0,-9 0-10 16,-5 0-45-16,-7 0-72 0,-6 0-52 0,-4 0-33 15,0 0-18-15,0 0-10 0,-33 0-42 0,7 0-97 16,-14 31-155-16,-5-31-142 0,-13 34 104 0</inkml:trace>
  <inkml:trace contextRef="#ctx0" brushRef="#br0" timeOffset="2772">2495 5325 998 0,'0'0'31'0,"0"0"22"0,-4 0 11 16,4 0 13-16,0 0-25 0,0 0-6 0,0 0 21 16,0 0 13-16,0 0 17 0,0 0 12 15,0 0-11-15,0 0-4 0,0 0-8 0,0 0-3 16,0 0 3-16,0 0 1 0,0 0 2 0,0 0-4 16,0 0-7-16,0 0-12 0,0 0-15 0,0 0-20 15,16 0-14-15,-16 0-8 0,23 0-4 0,-10 0 4 16,1 0 3-16,9 0 6 0,0 0-2 0,8-13 5 15,0 13 4-15,6 0 5 0,6-9 4 0,3 9 5 16,11 0 6-16,1-8 4 0,6 8 2 0,13-5-6 16,-5 1-8-16,9 0-9 0,0 1-1 0,-1-1-2 15,11 0-2-15,2-1 1 0,6 0-3 0,11-2 1 16,4 2-3-16,14-3-8 0,10-1-6 16,11 0-7-16,4-2 4 0,4-2 3 0,9 0 1 15,13-1 6-15,14-1-3 0,3 2 0 0,2 0 1 16,3-1-6-16,14 2-3 0,6 0 6 0,-2 1 3 15,-2 3 19-15,-8-2 22 0,-13 0 15 0,-5 0 5 16,-10 0-6-16,-15 0-13 0,-13 0-1 0,-17 1 3 16,-12-1 7-16,-10 0 14 0,-9 0 0 0,-10 2 5 15,-10 0-7-15,-10-1-8 0,-9 2-12 0,-12-1-11 16,-11 3-11-16,-8-2-10 0,-6 4-4 0,-8 0-7 16,-5 0-8-16,-5 2-1 0,-7-2-2 0,0 3-1 15,-2 0-2-15,-2-1-8 0,0 1 1 0,0-1 2 16,0 1-3-16,0 0-26 0,0 0-48 0,0-1-58 15,0 1-76-15,0 0-62 0,0 0-51 0,0 0-54 16,0 0-70-16,-21 0-120 0,21 0-93 16,-16 0 117-16</inkml:trace>
  <inkml:trace contextRef="#ctx0" brushRef="#br0" timeOffset="7180">12756 5859 787 0,'0'0'19'0,"-25"0"28"0,25 0 25 0,0 0 38 16,-20 0 21-16,20 20 18 0,0-20 25 0,-17 0 2 16,17 0-4-16,-10 12-8 0,10-12-13 0,-6 0 1 15,6 0 2-15,0 0 10 0,0 0 7 0,0 0 1 16,0 0 1-16,0 0-14 0,0 0-8 0,0 0-12 15,0 0-12-15,0 0-6 0,0 0-21 0,0 0-6 16,0 0-11-16,0 0-11 0,0 0-1 0,0 0-14 16,0 0-7-16,0 0-10 0,0 0-15 15,0 0 1-15,0 0-7 0,18 0-7 0,-18 0 0 16,29 0-4-16,-8 0 0 0,4 0 10 0,2 0-1 16,6 0 10-16,8 0 3 0,4 0-1 0,3 0 25 15,4 0-1-15,8 0 6 0,0 0-4 0,8 0-8 16,2 0 1-16,4 0-10 0,7 0-1 0,6 0-12 15,8 16-15-15,8-16-7 0,7 0-2 0,14 0 4 16,16 0 2-16,13 0 0 0,15 0 10 0,12 0 18 16,6 0 17-16,2 0 0 0,10 0-1 15,3 0-18-15,1 0-18 0,7 0-3 0,2 0-4 16,2-18-6-16,8 18-3 0,15 0 16 0,6-14 22 16,6 14 20-16,-2-14 16 0,-4 14-7 0,-1-11-28 15,5 11-19-15,2-7-14 0,0 7-2 0,-4 0-4 16,0 0-1-16,11 0-4 0,9 0 2 0,7 23 6 15,0-23-1-15,-3 0 18 0,5 27 22 0,6-27 24 16,-6 18 25-16,-10-18 19 0,-15 13 7 0,-10-13-2 16,-9 0-10-16,-4 0-18 0,-18 0-10 0,-13 0 9 15,-14 0 20-15,-14 0 17 0,-11-29-13 0,-15 29-13 16,-14-18-34-16,-16 18-30 0,-9-17-13 16,-6 17-11-16,-14-17-8 0,-1 17-1 0,-3-13-5 0,-9 13-3 15,-2-8 3-15,-16 8 6 0,-1-4-5 16,-11 4-2-16,-3 0 2 0,-17 0-10 0,-1 0 0 15,-7 0 7-15,-1 0-16 0,-5 0-41 0,-4 0-59 16,0 0-86-16,0 0-79 0,0 0-29 0,0 0-33 16,0 0 7-16,-27 0-9 0,27 24-56 0,-27-24-37 15,4 21-85-15,-4-7-114 0,-12 2-162 0,-2-1-30 16,-9 1 170-16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28:43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8091 4084 1078 0,'-2'0'39'0,"2"0"28"0,0 0 17 0,0 0 20 0,0 0-19 15,0 0-5-15,0 0 2 0,0 0-6 16,0 0-7-16,0 0-12 0,0 0-7 0,0 0-5 15,0 0-6-15,0 0 4 0,0 0-11 0,0 0 0 16,0 0 6-16,0 0 0 0,0 0 20 0,0 0 5 16,0 0 0-16,0 0 20 0,0 0-1 0,0 0 1 15,0 0 3-15,0 0-18 0,0 0 2 0,0 0-9 16,0 0-7-16,0 0-2 0,0 0-11 0,20 0 0 16,-20 0-4-16,17 0 5 0,-17 0-6 0,27 0 1 15,-11 0-3-15,3 0-7 0,-1 0-2 0,5 0-4 16,2 0 2-16,4 0 4 0,0 0 5 15,2 0 1-15,2 0-3 0,4 0-1 0,2 0-6 16,1 0-4-16,1 0-5 0,2 0-6 0,1 0 0 0,-1-18-4 16,5 18 10-16,-5 0 0 0,5 0-1 15,1 0 2-15,9 0-7 0,6 0 2 0,9 0 31 16,9 0 26-16,9 0 12 0,11 0 5 0,5 0-31 16,9 0-26-16,2 0-12 0,2 0-7 0,0-10-2 15,1 10-1-15,3 0-1 0,5-6 3 0,3 4 0 16,6-1 8-16,3 0 4 0,2-1 0 0,8 1 9 15,-7-3 0-15,-3 1-7 0,1-2 4 0,-5 2-8 16,-1-2-3-16,5 1-2 0,4 0-6 0,-3 3-3 16,11-1 0-16,0 2 5 0,0-1 6 15,-2 2 7-15,0 1 2 0,-4 0 7 0,-3 0 0 0,-1 0-7 16,-5 0-2-16,5 0-5 0,-2 0-5 16,-5 0 8-16,-2 0 7 0,-7 0-3 0,1 0 4 15,-2 0-3-15,-4 0-7 0,0 0 33 0,-2 0 23 16,2 0 12-16,-7 0-1 0,1 0-38 0,-6 0-26 15,-11 0-16-15,-10 0-5 0,-7-21 7 0,-7 21-11 16,-5 0 3-16,-2-15 4 0,-8 15-10 0,-2 0 8 16,0 0-3-16,-2-9-4 0,-9 9 6 0,1 0 0 15,-9 0 0-15,-4 0 4 0,-6 0-4 0,-6 0 0 16,-4 0-3-16,-5 0-2 0,-4 0 3 0,-3 0-1 16,-5 0 0-16,2 0 6 0,-4 0-2 0,0 0-2 15,0 0 0-15,0 0-2 0,0 0 1 16,0 0-6-16,0 0-29 0,0 0-49 0,0 0-57 15,0 0-72-15,0 0-70 0,0 0-73 0,0 0-46 16,0 0-50-16,-19 0-78 0,19 0-117 0,-18 0-23 16,5 0 133-16</inkml:trace>
  <inkml:trace contextRef="#ctx0" brushRef="#br0" timeOffset="47104">28644 3466 1698 0,'0'0'8'0,"0"12"-4"16,0-12-8-16,0 0-4 0,-19 0 4 0,19 0 17 16,0 0 43-16,0 0 54 0,0 0 44 0,0 0 33 15,0 0 4-15,0 0-25 0,0 0-48 0,0 0-50 16,27 0-43-16,-4 0-21 0,8 0-15 15,15 0 9-15,7 0 2 0,13 0-7 0,15-16 7 16,10 16-5-16,17-16 5 0,7 16 15 0,13-21 4 16,11 9 5-16,16-2-4 0,0 1-8 0,4 0-12 15,9 1-4-15,3 1-1 0,5 1-7 0,2 2 4 16,-1 3-1-16,-3 0-1 0,-6 0 4 0,-11 1 1 16,-15 0 1-16,-14-1-2 0,-24 0 8 0,-26 1 3 15,-22 0-5-15,-21 0-41 0,-10 1-46 0,-17 1-52 16,-8 1-75-16,0 1-42 0,-49 0-65 0,7 0-65 15,-18 0-61-15,-18 0 50 0,-19 0 106 0</inkml:trace>
  <inkml:trace contextRef="#ctx0" brushRef="#br0" timeOffset="47448">29155 3196 2859 0,'37'0'10'0,"6"-32"14"15,-1 7 12-15,7-2 11 0,1-3 13 0,-7 11 7 16,-6 19-1-16,-1-22 4 0,-1 22-9 0,-8 0-8 16,-5 0 1-16,-7 0-13 0,-1 0-21 0,-5 0-25 15,-5 0-19-15,-4 0 0 0,0 0 9 0,0 0 16 16,-46 0 13-16,11 27 3 0,-10-27 1 16,-13 35 1-16,-15-13-8 0,-13 1 1 0,-16 0-2 15,-11 2-1-15,-14 1 8 0,-3 0-10 0,-4 0-26 16,0 1-16-16,7 2-7 0,8-2 2 0,5 1 15 15,21-1 15-15,16-2-8 0,13-1 0 0,19-5 4 16,6-1-2-16,16-4 10 0,10-1 3 0,13-1 11 16,0 1-5-16,27 0-1 0,8 1 2 0,15 1-3 15,14 3-1-15,15 3 2 0,12 1 0 0,16 0-2 16,1 1-4-16,9 0-35 0,3 1-48 0,-10-1-58 16,-7 1-54-16,-10 0-58 0,-8-2-53 0,-13 1-70 15,-12 2-80-15,-10-2-73 0,-15-1 102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29:36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3824 8263 939 0,'-6'0'17'16,"6"0"12"-16,0 0 21 0,0 0 31 0,0 0 17 15,0 0 17-15,25 0 12 0,-25 23 6 0,0-23-11 16,25 0 6-16,-25 0-12 0,18 0-12 0,-18 0-8 16,19 11-21-16,-9-11-12 0,3 0-13 15,1 0-10-15,3 0-7 0,1 0 1 0,7 0 3 16,4 0 4-16,2 0 10 0,4 0-4 0,2 0-3 16,9 0 1-16,1 0-8 0,9 0 7 0,2 0-3 15,4 0-5-15,6 0 2 0,2 0-4 0,3 0 4 16,5 0-5-16,5 0-7 0,4 0-5 0,14 0-10 15,5 0-3-15,18 0 0 0,8 14 12 0,13-14 29 16,3 0 10-16,3 0 10 0,6 0-15 0,-2 0-30 16,5-21-8-16,-3 21-11 0,2 0-1 15,4-26-1-15,3 26 1 0,3 0-3 0,5-18 2 16,3 18 1-16,7 0-2 0,5 0 1 0,1-8 0 16,2 8 2-16,0 0-2 0,5 0-1 0,5 0 1 15,7 0-2-15,2 0 3 0,2 0 0 0,-2 0-4 16,-1 0-2-16,7 0 1 0,1 0 2 0,-1-5-1 15,-7 5 5-15,-5 0-7 0,-11-3 3 0,-1 2 1 16,-9 1-6-16,-9-2 2 0,-7 2-3 0,-9 0-1 16,-10 0 6-16,-7 0 0 0,-7 0 2 0,-13 0 1 15,-13 0-3-15,-20 0 2 0,-12 0 4 0,-17-1 0 16,-13 0-1-16,-12 0-1 0,-14-1-8 0,-7 1-3 16,-5 0-27-16,-3 1-50 0,-4 0-68 0,0 0-86 15,-2 0-67-15,0 0-42 0,0 0-82 0,0 0-75 16,0 0-20-16,-23 27 94 0</inkml:trace>
  <inkml:trace contextRef="#ctx0" brushRef="#br0" timeOffset="23218">32026 7251 935 0,'-2'0'19'0,"0"0"10"16,0 0 20-16,2 0 45 0,-2 0 7 0,2 0 21 16,-5 0 13-16,3 0-9 0,2 0 10 15,0 0 0-15,-2 0-3 0,2 0-17 0,0 0-24 16,0 0-9-16,0 0-13 0,0 0-6 0,0 0 0 16,0 0-8-16,0 0-4 0,0 0-8 0,0 0-1 15,0 0-1-15,0 0-4 0,0 0 5 0,0 0 0 16,0 0 11-16,0 17 8 0,0-17 9 0,0 0 15 15,0 0 3-15,0 0 10 0,0 0 7 0,0 0 9 16,0 0 6-16,0 0-5 0,0 0-21 0,21 0-32 16,-21 0-31-16,27 0-23 0,-6 0-6 15,10 0-4-15,6 0 1 0,4 0 4 0,11 0 6 0,6 0-1 16,2 0 9-16,4 0 0 0,0 0 0 16,4 0 4-16,-6 0-6 0,2 18-6 0,-8-18 1 15,-2 0-4-15,-5 16 2 0,-7-16 8 0,-7 0 8 16,-6 0 5-16,-9 12 8 0,-1-12-11 0,-9 0-5 15,-3 0-5-15,-3 0-7 0,-4 0-3 0,2 0-1 16,-2 0-7-16,0 0 1 0,0 0-5 0,0 0-34 16,0 0-32-16,0 0-54 0,0 0-59 0,0 0-41 15,0 0-48-15,-23 0-10 0,23 0 1 0,-19 0 10 16,5 0-6-16,-9 0-52 0,-2 0-58 16,-4 0-62-16,-10 0-12 0,-2 0 117 0</inkml:trace>
  <inkml:trace contextRef="#ctx0" brushRef="#br0" timeOffset="23610">32034 7332 1702 0,'-6'0'22'16,"4"0"13"-16,0 19 24 0,2-19 29 0,0 0-5 16,0 0 19-16,0 0-4 0,0 0-10 0,0 0 8 15,0 0-13-15,0 0 3 0,0 0 3 0,0 0-3 16,0 0 6-16,0 0 4 0,0 0 6 0,0 0 10 15,0 0 11-15,0 0 8 0,0 0 13 0,0 0 2 16,0 0-11-16,0 0-17 0,23 0-23 0,-23 0-28 16,26 0-15-16,-1 0-12 0,8 0-7 15,7 0-4-15,7 0-1 0,13 0 7 0,4 0 0 16,9 0 11-16,3 21-2 0,3-21-3 0,-1 0 3 16,3 14-8-16,-9-14 11 0,-6 0-2 0,-8 14 0 15,-8-14-5-15,-11 7-13 0,-6-7-10 0,-8 6-11 16,-9-6 1-16,-3 1 3 0,-5 2 3 0,-2-3 6 15,0 0 1-15,-1 0-2 0,-1 0-4 0,-4 0-3 16,0 0-6-16,0 0-2 0,0 0 2 0,0 0-6 16,0 0 0-16,0 0-2 0,0 0 1 15,0 0 6-15,0 0-3 0,0 0-17 0,0 0-35 0,0 0-48 16,0-14-54-16,0 14-56 0,0 0-60 16,0 0-67-16,0 0-70 0,0 0-75 0,0 0-90 15,0 0-30-15,-23 0-65 0,23 0 151 0</inkml:trace>
  <inkml:trace contextRef="#ctx0" brushRef="#br0" timeOffset="26246">31695 5585 1285 0,'-2'0'0'16,"0"0"-4"-16,0 0 1 0,0 0 25 0,2 0 35 16,0 0 42-16,0 8 43 0,0-8 21 0,0 0 1 15,0 0-8-15,0 0-17 0,0 0-22 0,0 0-21 16,0 0-8-16,0 0-9 0,0 0-12 16,0 0 5-16,0 0 4 0,27 0 16 0,-27 0 19 15,41 0 9-15,-8 18 9 0,4-18-1 0,11 0-4 16,10 0 2-16,10 13-13 0,11-13-11 0,9 0 1 15,12 0-15-15,5 10 0 0,5-10 9 0,1 5 2 16,-3-5 11-16,-9 2 10 0,-10-2 3 0,-15 0-6 16,-12 0-9-16,-8 0-6 0,-15 0-18 0,-10 0-14 15,-8-20-20-15,-5 20-18 0,-3 0-13 0,-1 0-12 16,-8-17-3-16,1 17-9 0,-3 0-52 0,-2 0-60 16,0 0-84-16,0 0-109 0,0-9-74 0,0 9-62 15,-27 0-56-15,27 0-48 0,-46 0-93 0,7-5-117 16,-11-1 145-16</inkml:trace>
  <inkml:trace contextRef="#ctx0" brushRef="#br0" timeOffset="26578">31997 5365 3635 0,'37'0'24'0,"2"0"50"0,-3 0 55 15,-3 0 56-15,-2-35 27 0,-7 35-10 0,-5 0-20 16,-4 0-28-16,-15-17-26 0,14 17-26 0,-14 0-28 15,0 0-33-15,0 0-37 0,0 0-17 0,0 0-18 16,0 0-1-16,0 0 6 0,0 0 9 0,0 0 10 16,-37 19 6-16,14-19 10 0,-8 20-4 15,-6-6-5-15,-11 2 7 0,-3 4-5 0,-11 2-3 16,0 1-6-16,-9 2-20 0,-3-1-18 0,-1 1-1 16,-3 1-1-16,6 0 5 0,-1-2 3 0,9-1 5 15,4-2 1-15,13-2 12 0,9-4 8 0,12-1 3 16,9-4 6-16,9 0 11 0,8-1 8 0,0 0 1 15,33 0-5-15,-4 0-10 0,14 3-5 0,15 1 4 16,8 1 6-16,5 1-4 0,5 3 1 0,3-3-10 16,3 2-48-16,-5-1-59 0,-9 0-102 15,-6 2-113-15,-8-4-86 0,-9 3-82 0,-6-1-112 0,-10 1-150 16,-8-1 41-16,-9-2 155 0</inkml:trace>
  <inkml:trace contextRef="#ctx0" brushRef="#br0" timeOffset="35899.99">3514 11140 386 0,'0'0'5'16,"0"0"-2"-16,0 0 0 0,0 0 2 0,0 0-6 16,0 0 6-16,0 0 8 0,-16 0 8 0,16 0 1 15,0 0-3-15,0 0 4 0,0 0 15 0,0 0 14 16,0 0 25-16,0 0 15 0,-11 14 18 0,11-14 7 16,0 0 17-16,-6 8 5 0,2-8-17 0,0 7 10 15,-5-7-5-15,1 7-2 0,2-3 5 0,-6 1-13 16,7-4-7-16,3 4-5 0,0-3-6 0,-2-1 2 15,2 1-3-15,2 0-1 0,0-1-5 0,0-1-6 16,0 0-11-16,0 0-4 0,0 0-8 0,0 0-6 16,0 0-4-16,0 0-7 0,0 0-5 15,0 0-2-15,0 0-1 0,0 2 2 0,0-2 0 16,0 0-9-16,0 0-3 0,0 0 0 0,0 0-2 16,0 0 12-16,0 2 1 0,0-2 0 0,0 0 5 15,0 1 10-15,15 2 1 0,3 0 2 0,5 1-8 16,12 0-19-16,11 1-5 0,7 1 4 0,20-1 7 15,5-1 0-15,13-2 1 0,4-2-5 0,9 0-9 16,3 0-3-16,7 0 0 0,4 0 6 0,-5-20-2 16,-1 20 7-16,0 0 2 0,-3-24-4 0,-1 24 4 15,-7-18-2-15,-4 18 0 0,-6-16-2 0,-2 16-6 16,-6-16-4-16,-5 16-11 0,-10-14-5 16,-10 7 0-16,-4 1-3 0,-11 1 1 0,-10 1 0 15,-6-1-4-15,-8 1-35 0,-7 2-55 0,-5 2-79 16,-3 0-95-16,-4 0-42 0,0 0-9 0,0 0-10 15,-35 0-13-15,4 24-75 0,-13-24-109 0,-12 23-97 16,-14-23 119-16</inkml:trace>
  <inkml:trace contextRef="#ctx0" brushRef="#br0" timeOffset="36320">3586 11483 2436 0,'-2'9'10'0,"0"-3"-1"0,0 0-2 0,2-5 17 16,0-1 14-16,0 0 29 0,0 2 31 0,0 0 20 15,0-2 10-15,0 1 3 0,0-1 1 0,0 0-7 16,0 0-16-16,0 0-23 0,0 0-13 0,0 0-14 16,0 0 3-16,0 0 14 0,0 0 11 0,0 0 9 15,0 0-4-15,23 0-1 0,-23 0-5 0,41 0-12 16,-6 0-4-16,3 0-7 0,13 0-5 15,5 0-8-15,12-18-6 0,7 18-11 0,10 0-2 0,8-16 2 16,10 16 7-16,11-9 10 0,1 9 6 0,5-13 13 16,2 13 12-16,0-12 6 0,0 6 5 15,-6 1-8-15,-9-1-5 0,-7 1 4 0,-5-1-3 16,-11 2 9-16,-11-1-7 0,-9 1 6 0,-12 0 6 16,-9-1-10-16,-10 4 13 0,-8-4-10 0,-7 2-13 15,-5 1-14-15,-5 2-30 0,-4-1-30 0,-2 1-8 16,-2-1 5-16,0 1-10 0,0 0 4 0,0 0-4 15,0 0-18-15,0 0-34 0,0 0-45 0,0 0-49 16,0 0-50-16,0 0-28 0,0 0-27 0,0 0-34 16,0 0-46-16,0 0-58 0,0 0-60 0,0 0-52 15,0 0-10-15,0 0-91 0,0 0-107 16,0 0 143-16</inkml:trace>
  <inkml:trace contextRef="#ctx0" brushRef="#br0" timeOffset="42443.99">8149 10338 1125 0,'-5'0'25'16,"1"0"3"-16,0 0 27 0,0 0 29 0,2 0 7 16,2 0 23-16,0 0-1 0,0 0-3 0,0 0-13 15,0 0-9-15,0 0-7 0,0 0-17 0,0 0-11 16,0 0-6-16,0 0-5 0,0 0 14 0,0 0 16 16,0 0 30-16,0 0 16 0,23 0-3 0,-23 0-15 15,41 0-28-15,-12 20-18 0,8-20 6 0,5 0 10 16,5 0 9-16,1 0 3 0,1 0-16 15,-1 0-15-15,1 0-15 0,3 0-12 0,-6 0-10 16,1 0-4-16,-3 0 3 0,-7 0-1 0,0 0 1 16,-4 0-5-16,-6 0-8 0,-6 0-6 0,-5 0-4 15,-6 0 1-15,-1 0-10 0,-5 0-3 0,-2 0 1 16,-2 0 6-16,0 0 8 0,0 0 8 0,0 0 3 16,-33 0-4-16,33 16-3 0,-37-16-10 0,6 0-8 15,-5 15-7-15,-3-15-1 0,-2 0 0 0,-7 10-7 16,1-10-1-16,1 0 2 0,5 7-1 0,4-7 11 15,6 5 8-15,8-2 3 0,2-1 12 0,9-1 8 16,4 1 5-16,4-2 21 0,1 0 22 0,3 0 5 16,0 0-4-16,0 0-20 0,0 0-23 15,36 0-13-15,-36 0-3 0,41 0 2 0,-14-23 7 16,6 23 0-16,0 0 3 0,4-17 6 0,-2 17-4 16,5 0-1-16,-1-14 0 0,-4 14-6 0,-4 0 2 15,-2-11-7-15,-6 11 4 0,-3 0-2 0,-3-5-4 16,-5 5 2-16,-3 0-7 0,-5 0-2 0,-2 0-5 15,0 0-9-15,-2 0 1 0,0 0 7 0,0 0 10 16,0 0 12-16,0 0 5 0,-35 0 0 0,35 0-8 16,-46 24-7-16,17-24-5 0,-4 0-14 15,-2 0 3-15,-4 15 5 0,4-15-1 0,8 0 9 0,2 0 0 16,8 0 7-16,5 0 7 0,4 9 2 16,8-9 25-16,0 0 13 0,0 0 11 0,0 0-3 15,0 0-26-15,0 0-15 0,0 0-19 0,31 0 4 16,-31 0-4-16,33-19 2 0,-15 19 4 0,5 0-3 15,-4 0 5-15,1-18-1 0,-3 18 1 0,-3 0-3 16,-3 0-4-16,-3 0-18 0,-8 0-39 0,8 0-45 16,-8 0-71-16,0 0-68 0,0 0-22 0,0 0-51 15,0 0-91-15,0 0-139 0,-37 0 35 0,14 0 102 16</inkml:trace>
  <inkml:trace contextRef="#ctx0" brushRef="#br0" timeOffset="43340">7996 11665 2255 0,'0'0'38'0,"0"0"20"0,0 0 15 15,0 0 32-15,0 0-7 0,0-18 7 0,0 18 16 16,0 0-9-16,0 0-15 0,0 0-5 0,0 0-4 15,0 0-7-15,0 0-6 0,0 0-9 0,0 0-19 16,0 0-10-16,16 0-8 0,-3-12-5 0,7 12 5 16,5-7 11-16,6 2 13 0,4 1 6 0,7-1 7 15,3 0-7-15,7 0-5 0,1 0-11 0,1 0-9 16,4 2-6-16,0-1-8 0,-2 2 1 0,-3-1-5 16,-1-3-1-16,-8 5-4 0,-7 0-10 0,-8-1 0 15,-9 1-15-15,-7 1-5 0,-7 0-7 0,-4 0-11 16,-2 0 13-16,0 0 5 0,-29 0 20 15,4 0 3-15,-6 0-19 0,-8 23-22 0,-6-23-16 16,-7 0-4-16,-4 21-2 0,-6-21 6 0,4 0-2 16,2 14 4-16,9-14 21 0,8 0 14 0,5 9 12 15,8-9 12-15,7 0 9 0,9 0 24 0,3 0 39 16,7 0 41-16,-2 0 29 0,2 0-25 0,0 0-45 16,0 0-51-16,31 0-40 0,-31 0 0 0,48-22 3 15,-17 22 5-15,6 0 0 0,7-27 0 0,-1 27 2 16,2 0 1-16,1-15-4 0,-3 15 3 0,-3 0-1 15,-3 0-4-15,-6 0 5 0,-6 0-9 0,-9 0-2 16,-1 0-1-16,-5 0-9 0,-4 0-4 0,-6 0 0 16,0 0 6-16,0 0 8 0,-29 0 16 15,29 0 0-15,-45 0-4 0,5 18-8 0,-3-18-17 16,-7 0-11-16,-5 15-8 0,5-15-6 0,0 0 2 16,5 0 7-16,6 13 17 0,12-13 14 0,4 0 10 15,13 0 15-15,1 0 2 0,9 0 21 0,0 0 20 16,0 0-5-16,0 0-7 0,0 0-28 0,31 0-23 15,-31 0-3-15,44 0 2 0,-13 0 4 0,2 0 0 16,8 0 2-16,1-16-4 0,1 16-17 0,-2 0-25 16,-3 0-30-16,-3 0-39 0,-6 0-32 15,-5 0-33-15,-5 0-32 0,-9 0-25 0,-1 0-4 0,-7 0 19 16,-2 0-20-16,0 16-45 0,-27-16-144 16,27 0-120-16,-39 0 84 0</inkml:trace>
  <inkml:trace contextRef="#ctx0" brushRef="#br0" timeOffset="56186">12301 10388 1480 0,'-2'0'32'0,"-2"0"26"16,2 0 18-16,0 0 12 0,2 0-10 0,-2 0-11 15,2 0 8-15,-2 0 11 0,0 0-4 0,0 0 0 16,0 9-11-16,0-9-15 0,0 0-5 0,0 0-6 16,2 4-2-16,-3-4-1 0,3 0 3 15,-2 0-2-15,2 2 5 0,0-2 7 0,0 0 10 16,0 0 7-16,0 0 9 0,0 0 2 0,-2 0-3 16,2 0 1-16,0 0-3 0,0 0 3 0,0 0 1 15,0 0 4-15,0 0 7 0,0 0 6 0,0 0 3 16,0 0 9-16,0 0-16 0,0 0-28 0,0 0-24 15,31 0-37-15,-10 0-7 0,4-18-2 0,10 18 4 16,10 0 11-16,7-15 15 0,4 15 22 0,6 0 12 16,4-14 14-16,-4 14 0 0,-2 0-3 15,-2-12-1-15,-2 12 1 0,-9-5 1 0,-3 5 6 0,-9-6 5 16,-2 3 2-16,-4 2 5 0,-6-2 9 16,-5 2 0-16,-3 1-7 0,-7 0 2 0,-2 0-18 15,0 0-12-15,-4 0-8 0,0-2-24 0,-2 2-2 16,0-1-12-16,0 1-15 0,0 0 8 0,0-1-17 15,0 1 6-15,0 0-1 0,0 0-23 0,0-2-43 16,0 2-46-16,0 0-62 0,0-1-72 0,0 1-68 16,0 0-118-16,0 0-125 0,0 0-114 0,-20 0-148 15,20 0-68-15,-15 0 195 0</inkml:trace>
  <inkml:trace contextRef="#ctx0" brushRef="#br0" timeOffset="56994">12049 11694 2062 0,'-4'0'16'0,"0"0"-6"0,2 0 12 0,0 13 38 0,2-13 24 15,0 0 36-15,-2 0 19 0,0 7-1 0,0-7-12 16,2 2 0-16,-2-1 0 0,0 1-2 15,-3-1 0-15,5 1 3 0,0-2-9 0,-2 0-7 16,2 0-6-16,-2 0-8 0,2 0-5 0,0 0-3 16,0 0 1-16,0 0-9 0,0 0 5 0,0 0-11 15,0 0-11-15,0 0-16 0,0 0-20 0,31 0-12 16,-8 0-12-16,6 0 16 0,10 0 13 0,11 0 26 16,12 0 10-16,10 0 9 0,9-15 1 0,4 15-4 15,5 0 26-15,4 0 30 0,-6-13 36 0,-1 13 34 16,-8-9 17-16,-7 9-4 0,-8-11 2 0,-10 6-13 15,-7 1-17-15,-9-2 4 0,-7 0-14 0,-6 1-7 16,-7 3-13-16,-3-2-31 0,-7 1-32 0,-2 2-37 16,-2 0-19-16,-4-1-21 0,0 2-15 15,0 0 2-15,0 0-11 0,0 0-4 0,0 0 3 16,0 0-15-16,0 0-42 0,0 0-58 0,0 0-91 16,0 0-137-16,0 0-130 0,0 0-89 0,0 0-76 15,0 0-81-15,0 0-71 0,0 0-237 0,0 0 15 16,0 0 236-16</inkml:trace>
  <inkml:trace contextRef="#ctx0" brushRef="#br0" timeOffset="77854">3564 14700 2436 0,'0'0'25'0,"0"0"13"16,18 0 17-16,-18 0 22 0,0 0-2 0,0 0 14 15,0 0 17-15,0 0 5 0,0 0-2 0,0 0-12 16,0 0-17-16,0 0-20 0,0 0-11 0,0 0-8 15,0 0-9-15,0 0 2 0,0 0-2 0,0 0 2 16,0 0-1-16,0 0-1 0,0 0-4 0,0 0 2 16,0 0-6-16,0 0-6 0,0 0-8 15,0 0-13-15,31 0 3 0,-31 0 3 0,38 0 11 16,-12 0 12-16,7 0 6 0,1 0 10 0,9 0 0 16,2 0 3-16,5 0-2 0,6 0 4 0,0 0-7 15,6 0 3-15,4 0 4 0,-2 0 9 0,-2 0 7 16,-4 0-1-16,-4-10-8 0,-9 10-13 0,-10 0-16 15,-8 0-19-15,-10 0-8 0,-7 0-15 0,-6 0-2 16,-4 0 8-16,0 0 3 0,0 0 9 0,-35 0 5 16,8 0 1-16,-10 0-10 0,-11 0-14 0,-8 21-14 15,-8-21-12-15,-6 0-8 0,0 13-3 0,2-13-2 16,-1 0-5-16,9 12-1 0,5-12 9 16,11 7 3-16,7-7 18 0,8 5 17 0,8-5 7 15,7 4 12-15,4-4 4 0,5 2 5 0,1-2 32 16,4 0 19-16,0 0 18 0,0 0-7 0,0 0-30 15,0 0-21-15,40 0-19 0,-40 0 6 0,43-22 17 16,-12 22 8-16,4 0 4 0,9-23-4 0,1 23-12 16,5 0-13-16,3-15-6 0,1 15-4 0,2 0-4 15,0 0 6-15,-2 0 1 0,-1 0-4 0,-5 0-4 16,-5 0-5-16,-12 0-4 0,-2 0-3 0,-12 0-4 16,-5 0 3-16,-6 21 7 0,-6-21 4 0,0 16 8 15,-35-16-17-15,4 17-23 0,-6-17-13 0,-17 22-20 16,-4-11-7-16,-10-3-3 0,-6-1-13 15,-1-2-15-15,1-5-2 0,6 4 9 0,10-3 26 16,8-1 35-16,5 0 23 0,14 0 16 0,8 0 7 16,6 0 8-16,7 0 14 0,2 0 26 0,6 0 19 15,2 0-5-15,0 0-17 0,0 0-26 0,0 0-30 16,41-17 11-16,-18 17 18 0,4 0 6 0,14-16 15 16,2 16 3-16,3 0-9 0,10-12-2 0,2 12-8 15,-1 0-10-15,6 0-13 0,-4 0-4 0,3 0-1 16,0 0-3-16,-8 0 3 0,-2 0-3 0,-13 0-3 15,-4 0-6-15,-12 0-7 0,-6 18 4 0,-13-18 1 16,-4 0-2-16,0 15-6 0,-52-15-15 0,13 12-10 16,-9-12-11-16,-14 13-6 0,-4-13-10 15,-8 8-5-15,-1-8 0 0,1 0 10 0,4 0 19 16,5 0 21-16,10 0 21 0,11 0 13 0,11 0 10 16,8 0 32-16,9-21 32 0,5 21 21 0,7 0-15 15,4 0-30-15,0-15-30 0,0 15-3 0,38-13 19 16,-38 13 13-16,49-15 8 0,-14 6-11 0,9 2-6 15,3 3-7-15,9-1-12 0,-2 3-4 0,2 0-4 16,2 2-13-16,-3 0 2 0,-1 0-9 0,-6 0-4 16,-7 0 1-16,-4 0-3 0,-8 25-8 0,-6-25-3 15,-9 0 2-15,-7 22-2 0,-7-22-1 0,0 20-12 16,-40-20-8-16,5 21-18 0,-10-10-3 16,-13 0-8-16,-6-1-5 0,-7-3 0 0,1-7 14 15,0 5 17-15,6-5 17 0,8 0 20 0,8 0 6 16,9 0 10-16,12 0 28 0,4 0 28 0,11 0 31 15,4 0 27-15,8 0-17 0,0-16-34 0,0 16-34 16,0 0-36-16,33-17-9 0,-12 17 2 0,12-14 2 16,4 5 7-16,10 1 1 0,3 3-6 0,6 0 3 15,0 5-7-15,2-3 2 0,-9 3 0 0,1 0 2 16,-9 0-13-16,-6 0-40 0,-10 0-34 0,-6 0-25 16,-9 0 10-16,-10 0 16 0,0 0 13 0,-31 20-13 15,-2-20-36-15,-11 0-9 0,-7 0-9 0,-7 13 9 16,-8-13 18-16,2 0 23 0,4 0 32 15,4 0 30-15,8 0 22 0,11 0 38 0,8-24 28 16,9 24 19-16,9 0 8 0,11-17-21 0,-6 17-24 16,6-15-19-16,0 15-5 0,31-15-2 0,-31 15-6 15,46-15-9-15,-15 7 0 0,4 1-3 0,2 7 3 16,4-6-14-16,-2 6-34 0,1 0-49 0,-9 0-57 16,2 0-71-16,-6 0-100 0,-5 0-138 0,-3 0-155 15,-7 0 93-15</inkml:trace>
  <inkml:trace contextRef="#ctx0" brushRef="#br0" timeOffset="83506">8382 13736 1609 0,'0'0'28'15,"0"0"21"-15,-14 0 27 0,14 0 35 0,0 0 3 16,0 0 15-16,-13 0 4 0,7 0-12 15,-4 0-4-15,4 0-22 0,-3 0-24 0,3 0-9 16,0 0-18-16,2 0-7 0,0 0 6 0,4 0-4 16,0 0 4-16,0 0 1 0,0 0-7 0,0 0-2 15,0 0 1-15,0 0-1 0,0 0 5 0,0 0 8 16,0 0 10-16,0 0 9 0,0 0 15 0,0 0 4 16,0 0-6-16,0 0-15 0,18 0-22 0,-18 0-19 15,27 0 2-15,-6 0 12 0,4 0 8 0,6-21 11 16,6 21-6-16,2 0-13 0,2-15-4 0,3 15-12 15,5 0-3-15,-3-13-2 0,-1 13 1 0,1 0 1 16,-1-9 0-16,-1 9 3 0,-5 0 1 0,-2 0 4 16,-8 0 1-16,-4 0 0 0,-2 0-1 15,-7 0-14-15,-7 0-5 0,-3 0-8 0,-2 0-5 16,-4 0-1-16,0 0-3 0,0 0 3 0,0 0 4 16,-25 0 3-16,25 0 7 0,-43 0-2 0,12 0 0 15,-9 0-4-15,-7 0 1 0,-5 0-2 0,0 0-4 16,-1 0 1-16,3 0-15 0,-4 0-15 0,7 0-4 15,5 0-1-15,9 0 13 0,7 0 13 0,5 0 8 16,4 0 7-16,9 0-2 0,2 0 11 0,6 0-4 16,0 0 17-16,0 0 2 0,0 0-7 0,0 0-3 15,31 0-19-15,-8 0-2 0,3 0 8 16,5 0 5-16,7 0 6 0,7 0 6 0,1 0-1 16,-1-16-2-16,-1 16-3 0,-1 0-1 0,-6 0-6 15,0 0-2-15,-4 0 2 0,-6 0-1 0,-6 0-2 16,-7 0-6-16,1 0-3 0,-7 0-3 0,-4 0-8 15,0 0 5-15,-4 0-3 0,0 0 2 0,0 0 14 16,0 0-3-16,-29 0 7 0,29 0-2 0,-37 0-4 16,10 16 5-16,-8-16-3 0,-2 0-3 0,-2 13 1 15,0-13-8-15,3 0-1 0,1 12 2 0,2-12-6 16,8 6-1-16,5-6 5 0,5 5 2 0,7-5 9 16,4 2 5-16,0 0 1 0,4-2 3 0,0 0 6 15,0 0 7-15,0 0 3 0,0 0-8 0,0 0-8 16,31 0-13-16,-31 0 0 0,39 0 4 15,-14 0 2-15,4-18 13 0,0 18 8 0,-2 0 6 16,-3 0 1-16,-3 0 1 0,-2-13-11 0,-5 13-2 16,-8 0-6-16,-6 0-8 0,9 0-11 0,-9 0-2 15,0 0-1-15,0 0 2 0,0 0 3 0,0 0-3 16,0 0-1-16,0 0-4 0,0 0 0 0,0 0 6 16,0 0-4-16,0 0 3 0,0 0 6 0,0 0-6 15,-15 0 4-15,15 0-1 0,0 0-1 0,0 0 2 16,0 0-1-16,0 0 7 0,0 0-9 0,0 0 2 15,0 0 5-15,0 0-6 0,0 0 5 0,0 0-1 16,0 0-2-16,0 0 0 0,0 0-6 0,0 0 6 16,0 0-6-16,0 0-4 0,0 0 1 15,0 0-12-15,0 0-1 0,0 0-12 0,0 0-1 16,0 0 1-16,0 0-6 0,0 0 2 0,0 0-10 16,0 0-33-16,0 0-35 0,0 0-55 0,0 0-55 15,0 0-40-15,0 0-37 0,0 0-38 0,0 0-60 16,0 0-79-16,0 0-153 0,0 0 66 0,0 0 135 15</inkml:trace>
  <inkml:trace contextRef="#ctx0" brushRef="#br0" timeOffset="84654">8384 15045 1927 0,'-14'2'30'0,"14"1"22"0,-13-2 26 16,13 0 35-16,-4-1 9 0,4 0 11 0,0 0 9 16,-4 0-7-16,4 0-4 0,0 0-6 0,0 0-8 15,0 0-11-15,0 0-14 0,0 0-11 0,0 0-26 16,0 0-7-16,0 0-19 0,0 0-1 0,0 0 9 16,0 0 11-16,0 0 8 0,0 0-2 0,21 0 0 15,-21 0-17-15,25 0-4 0,-3 0 11 0,7 0 3 16,8 0 21-16,9 0 14 0,6 0 4 0,3 0 6 15,1 0-5-15,4 0 4 0,-6 0-5 0,0 0-11 16,-5 0-14-16,-5 0-21 0,-7 0-10 0,-8 0-14 16,-4 0-7-16,-5 0-10 0,-5 0-5 15,-7 0 1-15,-2 0-5 0,-6 0-1 0,0 0-3 16,0 0 3-16,0 0 10 0,-29 0 4 0,5 14-1 16,-5-14-15-16,-7 0-20 0,-9 11-15 0,-9-11-19 15,-6 11-8-15,0-11 1 0,-2 10-2 0,6-1-2 16,-1-4 13-16,5 2 17 0,9 0 6 0,7-1 22 15,10-2 13-15,7-2 4 0,7 2 32 0,1-3 18 16,11-1 2-16,0 0 0 0,27 0-18 0,-27 0-10 16,50 0 8-16,-11 0 8 0,8-24 11 0,9 24 5 15,0 0-6-15,4-21 0 0,-2 21-6 0,0-12-4 16,-7 12-5-16,-5-11-5 0,-9 11-12 16,-8 0-7-16,-4-10-6 0,-11 10-8 0,-1 0-2 15,-7 0-6-15,-6-5-14 0,0 5-19 0,0 0-20 16,0 0-31-16,0 0-30 0,-39 0-47 0,16 0-65 15,0 0-59-15,-8 0-67 0,-8 19-87 0,-2-19-134 16,-5 0-190-16,1 15 124 0</inkml:trace>
  <inkml:trace contextRef="#ctx0" brushRef="#br0" timeOffset="87009.99">10776 14322 1545 0,'0'4'40'0,"0"0"28"16,0 0 36-16,-19 1 40 0,19-4 1 0,0 3 14 16,-20-2-3-16,20 0-5 0,-19 2-8 0,19-3-11 15,-17 3-2-15,11-4-4 0,0 0-6 0,0 2-5 16,4-2-10-16,0 1-14 0,0 0-10 0,2-1-22 15,0 0-14-15,0 0-10 0,0 2-5 0,0-2 3 16,0 0 11-16,0 0 11 0,0 0 6 0,0 0 9 16,0 0 1-16,0 0-1 0,0 0-16 0,20 0-12 15,-20 0-12-15,21 0-19 0,-2 0 9 0,3 0 4 16,5 0 9-16,4-22 14 0,2 22-2 16,2 0-6-16,3 0-10 0,-3-15-12 0,2 15-6 15,-2 0-1-15,-4-13-5 0,-2 13-1 0,-6 0-2 16,-5-8-4-16,-3 8 1 0,-5-3-6 0,-6 3 3 15,1 0-3-15,-5 0-2 0,0 0-2 0,0 0 8 16,0 0 5-16,-34 0-1 0,34 0 8 0,-51 0-7 16,14 0-10-16,-5 0-16 0,-3 0-10 0,-3 0-17 15,1 0-4-15,1 0 13 0,7 0 5 0,4 0 10 16,6 0 20-16,6 0-3 0,7 0 5 0,5 0 6 16,3 0-1-16,4 0 9 0,2 0 0 0,2 0 10 15,0 0 5-15,0 0 5 0,0 0 1 0,0 0-12 16,25 0-10-16,-25 0-8 0,39 0 0 15,-14 0 18-15,4 0 6 0,6 0 12 0,2 0-7 16,4-14-11-16,1 14-6 0,-3 0-11 0,2 0 0 16,-2-10-2-16,1 10-1 0,-3 0 1 0,-2 0 0 15,-6 0 4-15,-4 0-3 0,-4 0-5 0,-7 0-2 16,-6 0-2-16,-4 0-7 0,-2 0 11 0,-2 0 2 16,0 0 3-16,-26 0 8 0,26 0 1 0,-44 0 6 15,11 24-15-15,-4-24-16 0,-7 0-12 0,-1 16-19 16,0-16-5-16,3 0 9 0,5 0-1 0,6 0 18 15,2 9 11-15,8-9 9 0,7 0 7 0,4 0 4 16,10 0 3-16,-9 0 3 0,9 0 13 0,0 0-2 16,0 0-1-16,0 0-3 0,31 0-17 15,-31 0-5-15,38 0-3 0,-10-20 6 0,1 20-5 16,2 0 6-16,7 0 0 0,-5-16-6 0,-2 16 6 16,-4 0-2-16,-3 0-1 0,-3 0-19 0,-9 0-45 15,-1 0-71-15,-11 0-85 0,6 0-56 0,-6 0-50 16,0 0-54-16,-33 0-123 0,4 0-250 0,-4 0 79 15,-8 0 128-15</inkml:trace>
  <inkml:trace contextRef="#ctx0" brushRef="#br0" timeOffset="90726">12225 13672 1731 0,'-4'0'37'16,"0"10"22"-16,0-10 29 0,1 0 35 0,1 0-9 15,2 0 13-15,0 0 8 0,-2 0-1 0,2 0-5 16,0 0-11-16,0 0-20 0,0 5-26 16,0-5-24-16,0 0-17 0,0 3-14 0,0-3-8 15,0 0 1-15,0 1 2 0,0-1 10 0,0 0 21 16,0 0 24-16,0 0 22 0,0 2 18 0,0-2 9 15,0 0 6-15,0 0-7 0,0 0-13 0,0 0-31 16,21 0-28-16,-21 0-26 0,33 0-11 0,-8 0-2 16,4 0 7-16,8 0 12 0,9 0 7 0,1-16 7 15,5 16-4-15,-3 0-11 0,3 0-8 0,0 0-7 16,-7 0-3-16,3 0 5 0,-9 0 1 0,-4 0 3 16,-8 0 9-16,-4 0-2 0,-9 0 1 0,-3 0-10 15,-3 0-8-15,-8 0-6 0,0 0-5 0,0 0 5 16,0 0-7-16,0 0 0 0,0 0 8 15,0 0 0-15,0 0 8 0,-37 0 6 0,10 13-6 16,-6-13 0-16,-7 0-1 0,-9 0-5 0,-3 0-1 16,0 8-1-16,1-8-7 0,1 5-5 0,3-1 0 15,3-2-5-15,7 2 6 0,4-2-2 0,8 1 4 16,2-1 9-16,9 0 6 0,4-2 9 0,1 1 3 16,7-1-1-16,0 0 11 0,2 0 16 0,0 0 5 15,0 0-13-15,0 0-13 0,29 0-22 0,-29-20-7 16,39 20 9-16,-14 0-4 0,6-27 4 0,4 27-1 15,5-21-1-15,-1 21 0 0,-2-15 0 0,0 15 1 16,-2-13 1-16,1 13 0 0,-5-8-1 0,-5 8-1 16,-1-5-2-16,-6 5 0 0,-7-1 0 15,1 1-5-15,-5 0-4 0,-4 0-6 0,-4 0-5 16,0 0 7-16,0 0 2 0,0 0 16 0,0 0 4 16,-39 0-1-16,18 22 6 0,-6-22-11 0,-6 18-13 15,-8-18-7-15,-3 20-11 0,-1-20-8 0,-1 18 13 16,3-18 4-16,4 14 3 0,8-14 11 0,4 10 4 15,8-10 5-15,5 5 11 0,6-5 7 0,3 2 1 16,5-2 20-16,0 0 10 0,0 0-8 0,0 0-11 16,0 0-21-16,38 0-17 0,-38 0 0 15,45 0 4-15,-12-25 3 0,4 25-5 0,3 0 3 0,1-19 6 16,2 19-2-16,-5 0 2 0,-1-13-1 16,-6 13-3-16,-6 0 0 0,-5 0 1 0,-5 0 1 15,-7 0-4-15,-2 0-5 0,-6 0-2 0,0 0-2 16,0-7 6-16,0 7-1 0,0 0 11 0,-27 0 3 15,27 0 0-15,-39 0 9 0,12 0-13 0,-4 0-13 16,-6 0-10-16,0 0-20 0,-2 0-10 0,5 0-8 16,6 0-15-16,5 0-7 0,4 0-11 0,7 0-21 15,4 0-27-15,8 0-44 0,-7 0-45 0,7 0-33 16,0 0-12-16,0 0-10 0,40 0-30 0,-16 0-38 16,5 25-42-16,9-25-82 0,3 22 58 0,2-22 112 15</inkml:trace>
  <inkml:trace contextRef="#ctx0" brushRef="#br0" timeOffset="91789.99">12456 14981 2457 0,'0'0'15'0,"0"0"5"0,0 0 11 16,0 0 11-16,0 0 19 0,0 0 37 0,-20 0 34 16,20 0 30-16,-11 0 0 0,11 0-14 0,-16 0-24 15,4 14-23-15,1-14-10 0,3 0-16 0,0 9-5 16,1-9-9-16,1 0-9 0,2 5-4 0,2-5-5 16,2 0 12-16,0 0 6 0,0 0 16 0,0 0 17 15,0 0-6-15,0 0-17 0,0 0-27 0,23 0-27 16,-23 0-15-16,37 0 3 0,-10-19 26 15,6 19 16-15,8 0 24 0,5-19 1 0,5 19-12 16,3 0-8-16,-2-14-15 0,-3 14-3 0,1 0-11 16,-4-12-4-16,-3 12 1 0,-8 0-4 0,-4-9 10 15,-8 9-6-15,-5 0-4 0,-1 0-2 0,-11-3-17 16,-2 3 0-16,-4-1-3 0,0 1-2 0,0 0 8 16,-41-1 0-16,12 1-1 0,-10 0 2 0,-9-1-23 15,-6-2-16-15,-10 3-13 0,-4-1-16 0,4 1 13 16,-4 0 8-16,8 0 11 0,6 0 16 0,9 0 9 15,8 0 9-15,8 0 1 0,8 0 3 0,6 0 10 16,9 0 4-16,2 0 30 0,4 0 14 0,0 0-5 16,0 0-7-16,29 0-26 0,-29 0 0 15,54 0 10-15,-19 0 11 0,10 0 18 0,5-18-12 16,8 18-9-16,0 0-5 0,2-14-19 0,-7 14-3 16,-1 0-5-16,-4 0-6 0,-9-11-8 0,-4 11 2 15,-10 0-2-15,-9 0-3 0,-3 0-1 0,-5 0-3 16,-4 0-11-16,-4 0 14 0,0 0 3 0,0 0 8 15,-35 0 14-15,8 0-21 0,-8 0-22 0,-10 23-19 16,-9-23-12-16,-10 0-4 0,2 17 11 0,-4-17 11 16,4 0 1-16,6 0 21 0,10 10 6 0,11-10 6 15,8 0 13-15,11 0 0 0,8 0 12 0,8 0 8 16,0 0-10-16,0 0 0 0,0 0-9 16,47 0-6-16,-18 0 6 0,8 0 6 0,9 0 0 15,3-22-3-15,7 22 1 0,-2 0-3 0,-2 0-9 16,-5-17 5-16,-4 17-5 0,-9 0-8 0,-8 0 5 15,-5 0-7-15,-11 0-5 0,1 0-3 0,-9 0-6 16,-2 0 5-16,0 0 9 0,0 0 7 0,-31 0 0 16,6 0-22-16,-4 19-27 0,-10-19-16 0,-7 0-16 15,-3 19 2-15,-5-19-5 0,4 0-8 0,5 12 6 16,4-12 6-16,7 0 20 0,8 0 21 0,7 6 18 16,5-6 17-16,7 0 11 0,7 0-4 0,0 0-1 15,0 0-4-15,0 0-5 0,44 0 3 0,-17 0-11 16,2 0-19-16,6 0-20 0,4-18-36 15,2 18-40-15,-3 0-44 0,-1 0-55 0,-4 0-50 16,-8 0-58-16,-1 0-106 0,-9 0-156 0,-3-11-53 16,-3 11 118-16</inkml:trace>
  <inkml:trace contextRef="#ctx0" brushRef="#br0" timeOffset="93074">14827 14850 2370 0,'-14'1'49'0,"2"-1"29"15,1 0 32-15,5 0 31 0,2 0-20 0,2 0 1 16,0 0-2-16,0 0 1 0,2 0-4 0,0 0-10 15,0 0 1-15,0 0-10 0,0 0-3 0,0 0-12 16,0 0-17-16,0 0-9 0,0 0 4 0,0 0 5 16,0 0 18-16,0 13 22 0,0-13 16 0,0 0 22 15,0 0 1-15,27 0-17 0,-27 0-16 0,33 0-21 16,-9 0-6-16,7 0-3 0,5 0 3 16,3 0-1-16,4 0-4 0,1 0 0 0,3-20-24 15,1 20 0-15,-1 0-14 0,1-24 0 0,-1 24-4 16,-3 0-12-16,-5-15-5 0,-4 15-9 0,-6 0-7 15,-4 0-13-15,-8 0 3 0,-5 0-12 0,-4 0-5 16,-4 0 2-16,-4 0 7 0,0 0 17 0,0 0 9 16,-45 0 8-16,12 0-6 0,-13 28-14 0,-12-28-9 15,-8 21-16-15,-10-21-26 0,-9 20-28 0,0-20-14 16,7 13-8-16,1-13 7 0,9 8 24 0,12-8 25 16,7 0 28-16,13 10 7 0,8-10 11 0,9 3 5 15,9-3 4-15,1 0 22 0,3 3 38 0,6-3 30 16,0 0 17-16,0 0-8 0,0 0-28 15,37 0-25-15,-37 0-18 0,50 0-6 0,-15-23 6 16,9 23-8-16,3 0 12 0,7-19 7 0,2 19-5 16,1 0 1-16,3-17-19 0,-2 17-13 0,2 0-9 15,-2-9-5-15,-2 9 0 0,-6 0 5 0,-7 0-10 16,-6 0 0-16,-10 0-1 0,-6 0-12 0,-7 0 4 16,-10 0 9-16,-4 0-4 0,0 0 23 0,-45 21 10 15,10-21-10-15,-9 0 1 0,-14 22-29 0,-8-22-23 16,-12 15-27-16,-1-15-32 0,1 0-16 0,3 10-9 15,7-10 7-15,8 0 31 0,10 0 26 0,13 0 32 16,6 0 25-16,13 0 6 0,5 0 17 0,9 0 2 16,4 0 20-16,0 0 11 0,0 0-15 15,0 0-12-15,39 0-25 0,-14 0-5 0,6 0 14 16,8 0 11-16,9-23 9 0,4 23-1 0,8 0-7 16,-5 0-5-16,1-14-11 0,-2 14-15 0,-4 0 1 15,-7 0-3-15,-8 0 3 0,-4-8 2 0,-8 8-9 16,-11 0-1-16,-1 0-4 0,-9 0-12 0,-2 0-12 15,0 0-9-15,-40 0-18 0,11 0-16 0,-10 0-34 16,-6 0-51-16,-9 0-44 0,-4 0-46 0,-4 0-46 16,6 0-35-16,0 0-24 0,9 0-12 0,6 0-4 15,10 0-23-15,4-19-96 0,10 19-190 0,5 0 91 16,6-22 121-16</inkml:trace>
  <inkml:trace contextRef="#ctx0" brushRef="#br0" timeOffset="120382">5831 15649 1241 0,'0'0'41'0,"0"0"40"0,0 0 42 0,0 0 33 16,0 0-19-16,0 0-9 0,0-8-17 0,0 8-7 16,0 0 5-16,0 0-4 0,0 0-3 0,-16 0 3 15,16 0-3-15,0 0-10 0,0 0-1 0,0 0-9 16,0 0-16-16,0 0 4 0,0 0-10 15,0 0 0-15,0 0 4 0,0 0 6 0,0 0 13 16,0 0 8-16,0 0 14 0,0 0 1 0,0 0-5 16,0 0 10-16,0 0-11 0,0 0-5 0,0 0-4 15,0 0-8-15,0 0-10 0,0 0 0 0,0 0-17 16,0 0-19-16,0 0-9 0,0 0-18 0,20 0-3 16,-20 0-6-16,29-14 2 0,-6 14-2 0,4 0-1 15,4 0 2-15,8 0-1 0,1 0 1 0,1 0 3 16,2 0 5-16,3 0 3 0,1 0 0 0,5 0 6 15,2 0 2-15,2 18 0 0,-1-18 4 0,9 0 11 16,1 0-3-16,-1 14 0 0,2-14-3 0,0 0-4 16,2 0-3-16,-4 0 1 0,4 0 3 15,-1 0-8-15,1 0 3 0,-2 0-4 0,2 0-4 16,-4 0 2-16,-2 0-2 0,-2 0-2 0,4 0 3 16,-6 0-10-16,2 0 6 0,0-14 6 0,-2 14-6 15,0 0 4-15,2-9-7 0,0 9-8 0,-2-6 3 16,-1 6-3-16,1-8 5 0,-2 2 6 0,0 1 0 15,0 0 2-15,0 3 0 0,-1-4-4 0,-1 1-2 16,2-1 9-16,0 3-9 0,0 1 1 0,-1-1-4 16,3 1 0-16,-6 1 10 0,0 0-5 0,1 1 0 15,3-2-4-15,-2 1-6 0,2 1-1 0,2-3 4 16,-3 2-1-16,10-3-6 0,-6 3 1 16,8-2 0-16,-5 2 4 0,4-3-5 0,0 4 2 15,-2 0 6-15,-2 0 3 0,0 0 4 0,-2 0 1 16,-6 0 3-16,-3 0-1 0,-1 0 13 0,0-1 14 15,-7 1 4-15,-4-4-3 0,-1 2 1 0,-3-1-13 16,-4-2-13-16,-2-1-2 0,0 4-3 0,0-5-2 16,-3 4-4-16,3-4-1 0,0 3-8 0,4 1-1 15,5 1 10-15,-1 0-10 0,4-1 5 0,3 2 1 16,1-2-10-16,5 2 10 0,-1 0-1 0,3 1 0 16,2-2 4-16,-1 2-9 0,3-1 9 0,0 1-4 15,4-1 0-15,-4 1 4 0,-3-2-7 0,3 2-2 16,-2-1 5-16,-4 0 0 0,-3 0-3 15,-1-2 11-15,-5 3-13 0,2-1 10 0,-7 1-2 16,-1-2-14-16,-4 2 14 0,0 0-11 0,0 0 4 16,-4 0 7-16,2-1-8 0,-5 1 10 0,1 0 0 15,-2 0-5-15,0 0 4 0,-3 0 0 0,-3 0 1 16,-5 0 11-16,1 0-2 0,-5 0-1 0,-2 0 21 16,0 0 7-16,-4 0 16 0,-2 0 5 0,0 0-2 15,0 0-11-15,0 0-11 0,0 0-6 0,0 0-14 16,0 0-9-16,0 0 0 0,0 0-3 0,0 0-6 15,0 0 9-15,0 0-4 0,0 0-1 0,0 0 1 16,0 0-5-16,0 0 5 0,0 0-1 0,0 0 2 16,0 0-1-16,0 0-10 0,0 0 0 15,0 0-4-15,21 0 0 0,-21 0 4 0,0 0-4 16,19-20 9-16,-19 20-8 0,12 0-2 0,-12 0 1 16,8 0 0-16,1 0 4 0,-3 0 5 0,4 0 9 15,-2-11-9-15,3 11 0 0,1 0-9 0,-2 0-5 16,1-5 6-16,-1 5 4 0,-2-3 4 0,3 2 4 15,-5 1 5-15,-2 0-9 0,0-1 0 0,-2 1-4 16,0 0-5-16,-2 0 13 0,0 0-4 0,0 0 0 16,0 0 0-16,0 0 0 0,0 0-4 0,0 0-1 15,0 0-4-15,0 0 0 0,0 0 9 16,0 0-5-16,0 0 8 0,0 0-7 0,0 0-1 16,0 0 4-16,0 0-8 0,0 0 4 0,0 0-7 15,0 0 2-15,0 0 0 0,0 0-8 0,0 0 4 16,0 0-3-16,0 0-6 0,0 0 10 0,0 0 7 15,0 0 13-15,0 21 3 0,-18-21 4 0,18 30 1 16,0-8-3-16,-17 4 3 0,17 9-2 0,-16 2-4 16,7 3-5-16,1 4 9 0,0 4 52 0,0 4 16 15,-1 4-3-15,1 0 0 0,0 5-41 0,-3-1-14 16,1 5 8-16,2-2 1 0,-2 5-18 0,1-2 19 16,-1 3-6-16,0 4 3 0,-1 2 46 0,1 4 1 15,-5 7 18-15,5 7 4 0,-2 3-40 0,-3 5-13 16,1 0-19-16,-3 1-14 0,-1-2 4 15,-1-3-8-15,-2-8-1 0,1-3 7 0,1-6 0 16,-2-7-3-16,3 1 8 0,-3-7-9 0,3-3-6 16,1-2 8-16,3-2-9 0,-3-2 8 0,3-5 0 15,-1-6-2-15,3-3 0 0,-1-5-6 0,5-7 3 16,0-4-5-16,2-9 1 0,3-5 7 0,-1-5 1 16,2-5-26-16,0-2-48 0,2-2-63 0,-2 0-131 15,2 0-188-15,0 0-128 0,0-27-135 0,0 27-92 16,0-39-34-16,0 14-250 0,21-10 132 0,-21-2 227 15</inkml:trace>
  <inkml:trace contextRef="#ctx0" brushRef="#br0" timeOffset="121610">5947 15611 3435 0,'4'0'31'0,"-2"0"18"15,0 0 29-15,0 0 31 0,3 0 9 0,-5 0 16 16,0 0-3-16,0 0-1 0,0 0-19 0,0 0-17 15,0 0-18-15,0 0-22 0,0 0 44 0,0 0 40 16,0 0 14-16,0 33 21 0,0-15-39 0,0 4-24 16,0 6 7-16,-19 5 5 0,19 3-4 15,0 2 20-15,0 2 11 0,0 1 2 0,0 4 2 16,0-1-40-16,31 4-10 0,-31 2-15 0,0-1-20 16,27 3-6-16,-27 0-25 0,14 2-8 0,-14 3 2 15,15 1 3-15,-15 2-5 0,0 1 10 0,12 2 7 16,-12 2-15-16,11 5 1 0,-9 1-15 0,2 2-13 15,0-1 45-15,-2 1 9 0,2 0 1 0,0 0 6 16,0-1-36-16,-2-5-16 0,3 0 1 0,-3-5-10 16,0 0-1-16,2-6 1 0,-2 1 1 0,-2-5-5 15,0-2 6-15,0-3-5 0,0 3 2 16,0-5 6-16,-27-3-4 0,27 0 2 0,-19 0-3 16,19-2-3-16,-20-2 1 0,20-2 2 0,-19-9-1 15,19 5 4-15,-23-5 1 0,23-5-8 0,-14-4 2 16,14-5-4-16,-8-4 4 0,1-3 11 0,7-2-1 15,-2-3 5-15,2 1 3 0,0-2-8 0,0 0 6 16,0 0-4-16,0 0-6 0,0 0 13 0,0 0 11 16,0 0 7-16,0 0-2 0,0 0-8 0,0 0-17 15,0 0-11-15,0 0-3 0,0 0-2 0,0 0-1 16,0 0-2-16,0 0 2 0,0 0-2 0,0 0 2 16,0 0-2-16,0 0 0 0,0 0 1 0,0 0-1 15,0 0 5-15,0 0 2 0,0 0-4 0,0 0 0 16,0 0 4-16,0 0-1 0,0 0 4 15,0 0 4-15,0 0-4 0,0 0 0 0,0 0 2 16,0 0-3-16,0 0-3 0,0 0 4 0,0 0-3 16,0 0 10-16,0 0 4 0,0 0-7 0,0 0 1 15,19 0-19-15,-5 0 0 0,7 0 6 0,4 0-1 16,8 0 7-16,8 0-1 0,7 0-3 0,10 0 1 16,6 0-4-16,8 0 4 0,9 0 0 0,10 0-6 15,14 0 5-15,9 0-3 0,10 0 1 0,10 0 3 16,7 0-4-16,6 0-7 0,6 18 1 0,6-18 4 15,2 18-3-15,8-18 6 0,1 22-1 0,2-10 1 16,3 1 1-16,5-1 2 0,0 1-2 0,4 1-4 16,0-2 2-16,0 0 2 0,0-1-1 15,-8-2-1-15,-3 0 5 0,-5-3-6 0,-7 0 7 16,-12 0-2-16,-5-4 1 0,-13 2 1 0,-7 0-2 16,-9 0 1-16,-7-1-2 0,-9-1 2 0,-8 2-4 15,-12-1 7-15,-9-1-2 0,-12 0 9 0,-9 1 8 16,-11-1 4-16,-9-2 4 0,-7 1-9 0,-7-1-4 15,-7 0-9-15,-4 1-1 0,-2-1 0 0,-2 0-3 16,0 0 0-16,0 0-5 0,0 0 1 0,0 0 5 16,0 0-3-16,0 0 6 0,0 0-4 0,0 0-5 15,0 0-31-15,0 0-41 0,0 0-66 0,0 0-84 16,0 0-109-16,0 0-97 0,0 0-49 16,0 0-25-16,0 0 8 0,0 0-42 0,0-14-114 15,0 14-220-15,0 0-157 0,0-15 190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32:13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31734 8311 1516 0,'0'-2'37'0,"0"1"23"16,0 0 34-16,0 0 36 0,0-1-3 0,0 2 13 15,0-1 2-15,0 1-11 0,0 0-2 0,0 0-4 16,0 0-14-16,0 0 2 0,0 0-12 0,0 0-11 15,0 0 0-15,0 0-13 0,0 0-1 0,0 0 1 16,0 0-6-16,0 0 7 0,0 0 12 0,0 0 10 16,0 0 16-16,0 0-18 0,0 0-24 15,0 0-31-15,23 0-35 0,-23 0-7 0,31 0 0 16,-6-15 8-16,2 15 13 0,6 0 10 0,4 0 7 16,2-11 4-16,5 11-2 0,-1 0 0 0,3 0-6 15,-1-3 2-15,-1 3-4 0,1 0 1 0,-2 0 1 16,-1 0 4-16,-5-4 5 0,0 4 4 0,-6 0 2 15,-2-1 4-15,-6 1-4 0,-7-1-6 0,-1-2 0 16,-5 2-13-16,-4 1-14 0,-3 0 1 0,-3-1-18 16,0-1 1-16,0 2-2 0,0-1-10 0,0 1 9 15,0-1-39-15,0 1-34 0,0-1-44 0,0 1-80 16,0 0-58-16,0 0-52 0,-21 0-42 16,21 0-28-16,-21 0-11 0,5 0-46 0,-7 0-54 15,0 0-45-15,-4 21 1 0,-4-21 135 0</inkml:trace>
  <inkml:trace contextRef="#ctx0" brushRef="#br0" timeOffset="519.99">31728 8385 1561 0,'0'0'50'0,"-8"0"36"0,8 0 36 0,0 0 41 16,0 0-18-16,0 0-1 0,0 0-6 0,0 0-15 15,0 0-15-15,0 0-10 0,0 0-18 0,0 0-9 16,0 0 4-16,0 0-3 0,0 0 15 0,0 0 13 16,0 0 5-16,0 0 16 0,0 0 2 15,0 0 10-15,0 0-9 0,0 0-30 0,0 0-29 16,0 0-40-16,25 0-14 0,-25-14 3 0,35 14 10 16,-10 0 18-16,8-11 12 0,0 11-1 0,6 0 8 15,2-6 1-15,7 6 4 0,0-3 7 0,1 3 0 16,3 0-4-16,2 0-12 0,-3-2-1 0,-1 1 10 15,0-1 1-15,-5 2 9 0,-2 0-6 0,-5-1-9 16,-7 0 0-16,-5 1-2 0,-1-2 7 0,-8 2-2 16,-3-2 4-16,-3 1-3 0,-5 0-13 15,0 0-6-15,-4 0-21 0,0 0-13 0,-2-1-4 0,0 0-4 16,0 2-12-16,0 0 4 0,0 0-8 16,0 0-24-16,0 0-46 0,0 0-60 0,0-2-71 15,0 2-90-15,0-1-90 0,0 1-91 0,0 0-55 16,-23 0-45-16,23 0-96 0,-24 0-92 0,9 0 139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35:0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26877 15029 1150 0,'27'-4'-9'0,"-1"4"6"16,-3 0-5-16,-4 25 0 0,-1-25 4 0,-5 44-16 15,-1-15-23-15,-6 7-20 0,-1 4-42 0,-5 2-82 16,0 5-50-16,0 1 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36:2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11342 3055 4151 0,'37'0'67'16,"-37"0"45"-16,25 0 47 0,-25 0 37 0,17 0-44 15,-17 0-26-15,0 0-32 0,0 0-19 0,0 0-10 16,0 0-20-16,0 0-22 0,0 0-24 0,0 0-14 16,0 0-2-16,-19 0 8 0,19 0 12 0,0 31 3 15,-14-11 5-15,14 5 9 0,-19 5 19 0,19 5 24 16,-18 7 7-16,7 5 7 0,1-1-15 0,2 8-15 15,-3 4 3-15,5 2-12 0,-2 3-12 0,0-1-3 16,1-1-18-16,1-5-8 0,0 0 7 0,2-7-5 16,-2-8 8-16,1-9 7 0,3-5 2 15,-2-8 10-15,4-6 62 0,-2-4 188 0,0-5 132 16,2-1 71-16,0-3-58 0,0 0-193 0,0-35-143 16,0 9-86-16,0-11-6 0,0-13-4 0,29-11 1 15,-29-8-2-15,19-5-11 0,-19-4 7 0,24 3-12 16,-9 2 10-16,1 3 10 0,3 11-7 0,2 5 14 15,2 6-6-15,-3 5 3 0,3 3 2 0,0 2-5 16,-3 2 1-16,1 4-6 0,2 1-1 0,-1 0-3 16,7 3-1-16,2 1 1 0,0 3 1 0,2 2 1 15,3 5 2-15,-1 3-6 0,-4 3 0 0,-2 7-3 16,-7 4-2-16,-1 0 7 0,0 0 0 16,-1 28-3-16,1-28-20 0,-2 41-15 0,-1-16 3 15,3 6 5-15,-6 1 12 0,-3 1-18 0,-2 2-26 16,-6-1-20-16,-4 2-22 0,0 0 31 0,0 0-2 15,0 0-5-15,-39-2 16 0,39 2-17 0,-43-4-2 16,16 3 7-16,-2-4 8 0,-2-2 15 0,0-4 23 16,0-2 30-16,0-5 7 0,0-1 9 0,8-6 16 15,0-3-2-15,7-3 17 0,3-1 15 0,3-1 90 16,6-2 53-16,4-1 22 0,0 0-27 0,0 0-78 16,0 0-48-16,0 0-28 0,0-22 15 0,25 22-23 15,-25 0-16-15,0-26-14 0,33 26-12 0,-33 0-4 16,31-18-7-16,-13 18 2 0,1 0 0 15,2 0 15-15,4 0 9 0,-3 0 3 0,1 27-5 16,4-27-53-16,-4 46-70 0,1-16-55 0,1 5-72 16,-4 4-46-16,-5 5-21 0,-3 2-36 0,1 0-13 15,-3-1-12-15,-3-1-35 0,-2-2-25 0,-6-4-36 16,2-3-70-16,-2-3-110 0,0-8-70 0,0-7 136 16</inkml:trace>
  <inkml:trace contextRef="#ctx0" brushRef="#br0" timeOffset="407.98">12159 3608 3992 0,'33'-31'72'16,"-2"4"72"-16,-2 0 83 0,0 2 87 15,-6 2 7-15,-3 3 20 0,-3 7 3 0,-7 2-9 16,2 4-53-16,-3-1-74 0,-3 5-92 0,-4-2-82 16,2 3-33-16,-4 0-30 0,0 2 1 0,0 0-5 15,0 0 0-15,0 0 13 0,0 0 8 0,0 0 13 16,0 0 15-16,0 22-3 0,0-22 3 0,31 17-18 15,-31-17-11-15,25 18-1 0,-25-18 5 0,25 10 18 16,-25-10 2-16,22 0 7 0,-7 0-11 0,-3 0-6 16,3 0-3-16,1-25 2 0,1 25-10 0,-1-30 5 15,3 9 5-15,-2-1-14 0,-5-1 6 0,0 1 3 16,-1-1-4-16,-5 0 2 0,-2 0 11 16,-2 1-14-16,-2 1-5 0,0 3 1 0,0 2-5 15,0 0-9-15,-31 3-18 0,31 3-10 0,-33 2-17 16,12 5 12-16,-1 3 14 0,-5 0 12 0,2 0 16 15,-6 0-4-15,2 35-6 0,2-35-12 0,2 39-7 16,3-15-4-16,1 2 6 0,4 5 0 0,7 1-16 16,0-1 8-16,6 5-19 0,-1 0-6 0,5 4-9 15,0-1-33-15,0 1-10 0,0-3-7 0,36 1 0 16,-36-4 3-16,33 0-7 0,-17-6-27 0,7-6-28 16,-2-3-36-16,3-5-47 0,-1-4-48 0,4-5-59 15,2-5-82-15,0 0-129 0,4 0-138 0,-2-26 124 16</inkml:trace>
  <inkml:trace contextRef="#ctx0" brushRef="#br0" timeOffset="943.98">12963 3296 3082 0,'8'-22'73'0,"-2"-2"87"0,1 2 78 0,-1 3 71 16,0-3 5-16,2-1-35 0,-2 2-54 0,-1 3-58 15,-1 2-60-15,0 1-51 0,0 1-25 0,0 2-13 16,-4 2-24-16,0 2-11 0,0 4-9 0,0 2-8 15,0 1 5-15,0 1 8 0,0 0 17 0,0 0 3 16,-29 0-15-16,29 21-16 0,-27-21-30 0,27 19-12 16,-31-19 4-16,13 24 10 0,-1-24 22 15,-2 28 13-15,-1-14 11 0,1 3-1 0,2-5 0 16,-1 5 3-16,-1-1 2 0,2-2 4 0,5 1-8 16,4 0 6-16,1-2-1 0,5-3 9 0,2 1 3 15,2-2 3-15,0-2 1 0,0-1-2 0,29-1 4 16,-29-2 4-16,44-3 20 0,-24 0 20 0,5 0 32 15,2 0 14-15,-4 0-4 0,1 0 9 0,1-26 2 16,-4 26 5-16,0-22 0 0,-3 22 7 0,1-26 3 16,-3 9 21-16,-1 2 6 0,-5-3 17 0,3 1 12 15,-5 0 20-15,-2-1 17 0,0 0 2 0,-4 2-13 16,2 1-33-16,-4 2-10 0,2 1-33 16,-2 2-24-16,0 3-28 0,0 1-27 0,0 3-23 15,0 1-23-15,0 1-20 0,0 1-15 0,0 0-1 16,0 0 6-16,0 0 1 0,0 22 17 0,0-22-1 15,0 27 6-15,-18-7 6 0,18 3-7 0,0 6-1 16,-13-1 6-16,13 8-5 0,-12 2-2 0,12 3 21 16,-14 1-10-16,14 7 6 0,-11 4 4 0,5 5-17 15,-2 2 8-15,2 4 1 0,-1-1 2 0,1 1 2 16,-2 2-4-16,0-5-1 0,-3-5 1 0,3-5-42 16,0-4-43-16,-3-4-36 0,1-5-48 0,0-5-22 15,-1-4-21-15,5-5-60 0,0-3-56 0,-4-6-10 16,1-3 2-16,1-4 27 0,-2-5-9 15,-3-3-104-15,-5 0-124 0,3-24-132 0,-9 24-186 16,9-49-67-16,-6 10 195 0</inkml:trace>
  <inkml:trace contextRef="#ctx0" brushRef="#br0" timeOffset="1559.98">13354 3287 3879 0,'37'-32'48'15,"-4"4"39"-15,-6-1 36 0,0 2 43 0,-7 0-2 16,-3 5 8-16,-7 4 2 0,-4 5-35 0,-1 2-47 15,-5 2-56-15,0 5-54 0,0-1-12 0,0 4-4 16,0 1 7-16,-23 0 17 0,23 0 1 0,-29 0 6 16,29 28 2-16,-39-28-10 0,16 27-2 15,2-9-6-15,0 3 1 0,1 1 5 0,1 1 3 16,3 1-6-16,1 2-16 0,5 0-6 0,2 1-5 16,8 0 5-16,-7-2 13 0,7 0 8 0,0-2-7 15,0-2 2-15,0-6 26 0,29-1 5 0,-29-3 20 16,25-4-14-16,-6-4-4 0,-1-1 0 0,7-2-4 15,0 0 17-15,2 0-12 0,4 0 2 0,0 0 29 16,-2-25 12-16,0 25 1 0,0-27 11 0,-5 9-8 16,1-2 0-16,-6-2-4 0,2 2 11 0,-5-1-7 15,-1 1 8-15,-3 1 15 0,-4 2-18 0,-2 1-8 16,1 3-20-16,-3 3-22 0,0 2-10 16,-4 4-17-16,0 0-5 0,0 2-12 0,0 2 1 15,0 0-1-15,0 0 10 0,0 0 10 0,0 21 3 16,0-21 8-16,0 27-1 0,-23-8-1 0,23 4-1 15,0 4 0-15,-18 3-11 0,18-1-1 0,0 4-6 16,-13 3-18-16,13-2-12 0,0 4 5 0,0-4-2 16,0 0 11-16,0-6 24 0,0-1 3 0,27-6 12 15,-27-5 11-15,25-5 2 0,-7-9 1 0,7-2-5 16,4 0-2-16,2-32-2 0,4 8-8 0,3-7 31 16,-1-1 7-16,0-6 15 0,-2-3 24 0,-2 0-17 15,-6-4 12-15,-2 2 12 0,-4 0-10 0,-3 0 28 16,-5-1 16-16,-3 2-9 0,-2-2-4 15,-2 3-36-15,1 2 25 0,-1 1 31 0,0 3 13 16,-4 4 18-16,2 0-46 0,0 7-44 0,0 4-14 16,-4 5-36-16,2 5-23 0,-2 3-35 0,0 5-10 15,0 2 4-15,0 0 11 0,0 0 22 0,0 30 18 16,0-30 0-16,-20 44-3 0,20-12-6 0,0 4-30 16,-29 4-58-16,29 5-49 0,-25 2-67 0,25 4-64 15,-23 5-42-15,11-1-41 0,2 7-40 0,-1 4-28 16,11 4-33-16,-10 0-45 0,10 1-42 0,0-2-109 15,0-3-180-15,0-8 148 0,25-6 157 0</inkml:trace>
  <inkml:trace contextRef="#ctx0" brushRef="#br0" timeOffset="2655.98">14519 3382 2595 0,'0'-14'34'0,"0"-2"20"15,0 1 22-15,0 4 22 0,0-4-20 0,0 2-13 16,0 3-12-16,0 0-22 0,0 3-16 0,0 0-12 16,0 2-13-16,0 1-2 0,-22-1 7 0,22 1-2 15,-29 4 3-15,10 0-1 0,-1 0-2 0,-3 0-3 16,-2 0-11-16,2 0-9 0,-2 23-11 0,3-23-7 15,3 20-1-15,0-20-1 0,3 28-1 0,6-11 4 16,-1 1 2-16,5 1 4 0,2 3-1 0,4-3 6 16,0 3 10-16,0 0 10 0,0 0 10 15,0 1 6-15,0 0 0 0,31-2-1 0,-31-2 5 16,27 1-4-16,-27-6 3 0,33-2 9 0,-15-4 16 16,3-4 12-16,-2-3 13 0,-5-1 23 0,3 0-6 15,-1 0-1-15,1-28 5 0,-5 28-15 0,-1-34 4 16,1 34 3-16,-4-34 10 0,3 14-3 0,-5 0-1 15,2 0 7-15,-4 2-20 0,0 0-9 0,0 3 1 16,-1-2-13-16,-1 3 0 0,-2 0-2 0,0 5-19 16,0 0-10-16,0 4-21 0,0 2-5 0,0 1-10 15,0 2-2-15,0 0 7 0,0 0 4 0,0 0 12 16,0 0 4-16,0 30 1 0,0-30 4 16,0 30-10-16,0-12 3 0,0 3-2 0,0 1 2 15,0 2 8-15,0 0 1 0,0 1 0 0,0-3-4 16,22-3 3-16,-22 2 0 0,0-7 9 0,15-1 7 15,-15-7-1-15,0-1 0 0,14-5 1 0,-14 0-8 16,13 0 3-16,-5-27 14 0,0 27 21 0,5-36 19 16,-1 17-5-16,0-6-9 0,1 0-4 0,-1-2-1 15,-4 0 12-15,1 0 5 0,-3-2-13 0,0 5-12 16,-2-4 6-16,0 2 5 0,-2 4-1 0,-2 0 2 16,0 4-9-16,0 1-9 0,0 4-5 0,0 4-14 15,0 4-19-15,0 0-25 0,0 2-14 0,0 3 6 16,0 0 7-16,0 0 10 0,0 0 12 15,0 24-2-15,0-24 8 0,0 29 3 0,0-8 4 16,-16 5-3-16,16 3-17 0,0 2 8 0,0 4-7 16,0 6 6-16,0 5 10 0,0 3-5 0,29 3 4 15,-29 1-1-15,0 0 2 0,25 1-5 0,-25-2-17 16,16-4-18-16,-16-6-4 0,19-6-1 0,-19-4 10 16,16-7 19-16,-9-4 8 0,-7-7 14 0,12-5 9 15,-10-4 3-15,2-4-4 0,0-1-1 0,0 0-11 16,-1-28-2-16,1 28-1 0,0-42-5 0,0 13-2 15,-2-7 1-15,-2-2 3 0,0-7-3 0,0-2 9 16,0-3 0-16,0-3 15 0,0 1 3 0,0 2-3 16,0 0-1-16,0 5-18 0,0 0-1 15,0 5-2-15,0 7-2 0,0-1-2 0,25 7 3 16,-25 1 1-16,31 5 0 0,-31 4-1 0,27 3-41 16,-27 3-108-16,20 6-148 0,-20 0-133 0,0 5-44 15,11 0-31-15,-11 0-27 0,0 0-90 0,0 32 93 16</inkml:trace>
  <inkml:trace contextRef="#ctx0" brushRef="#br0" timeOffset="2891.98">15154 3299 3475 0,'19'-11'27'15,"-1"-1"42"-15,-3 2 54 0,-5 0 56 0,0-3 27 16,-3 7 8-16,-3 3-30 0,-4 0-54 0,0 3-65 15,0 0-56-15,0 0-31 0,0 0-6 0,0 0 8 16,0 0 5-16,-25 0 11 0,25 28 2 0,0-28 3 16,-21 33 2-16,21-11-5 0,-20 7-8 0,20 2-1 15,-15 7 2-15,15 5-27 0,-8 5-39 0,8 4-56 16,0 3-82-16,0 2-62 0,0 1-51 0,0 1-66 16,0-6-56-16,0-4-126 0,0-7-165 0,0-8 124 15</inkml:trace>
  <inkml:trace contextRef="#ctx0" brushRef="#br0" timeOffset="3023.98">15367 3250 2928 0,'6'-31'0'16,"-2"5"-4"-16,0 0-27 0,1 2-39 0,-1 0-33 16,-2 7-45-16,-2 4-48 0,0 4-93 0,0 2-140 15,0 2-155-15,0 1 81 0</inkml:trace>
  <inkml:trace contextRef="#ctx0" brushRef="#br0" timeOffset="3427.98">15456 3251 2851 0,'18'7'32'0,"-18"-4"35"0,15-3 50 16,-15 3 60-16,0-3 29 0,8 0 13 0,-8 0-19 15,4 0-42-15,0 0-47 0,-1 0-36 0,-3 0-20 16,2 0-18-16,2 0-6 0,2 0-16 0,2 0-9 15,0 0-2-15,3-18-5 0,-3 18 2 0,2 0 0 16,7-16 2-16,-3 16-3 0,3-12 0 0,-3 12-3 16,5-11 0-16,-2 11-4 0,3-11 2 0,-1 11 0 15,-5-7-2-15,1 7-3 0,-3-4-4 0,-1 3-7 16,-5 1-11-16,2 0-7 0,-2 0-7 16,-2 0-4-16,-2 26 14 0,3-26-5 0,-5 30-2 15,0-9 1-15,0 4-10 0,0 2 14 0,-27 4 2 16,27-1-1-16,-38 4 4 0,14 2-4 0,-7 2 11 15,-7-1 1-15,1 2-1 0,-6-1-7 0,-3-2-13 16,-3 3 4-16,1-4-1 0,-1-6 11 0,5-1 11 16,3-3 10-16,8-6 5 0,4-2 3 0,8-4-2 15,7-2 1-15,5-1 8 0,7-4 0 0,2 1 8 16,0-1-4-16,44-1-6 0,-17 1 0 0,8 1-1 16,6-3-1-16,7 3 2 0,1 0 0 0,3-2 0 15,0 1-12-15,-3 2-64 0,-1-1-81 0,-3-1-99 16,-3 2-116-16,-5-2-107 0,-2 1-155 15,-6-5 25-15,-4-2 128 0</inkml:trace>
  <inkml:trace contextRef="#ctx0" brushRef="#br0" timeOffset="4435.99">15952 3462 3185 0,'19'-18'-2'0,"-1"1"4"16,-3 1-3-16,-1 0 2 0,3-2 8 0,-7 7-9 15,-6 4 0-15,-4 3-17 0,0 4-6 0,0-2-1 16,0 2 3-16,0 0 9 0,-39 0 5 0,18 0 2 16,-6 0-16-16,-2 25-12 0,-2-25-28 15,-2 25-14-15,-2-25-1 0,0 31 10 0,2-15 14 16,2 2 17-16,4 2 13 0,0-1-5 0,4 2 11 16,9-3-4-16,-3 2 3 0,9-2 11 0,2-3 3 15,4-3 18-15,2-2 32 0,0-3 20 0,0-4 17 16,29-2 5-16,-29-1-24 0,37 0-4 0,-14 0-12 15,6 0-7-15,-2-28 11 0,4 28-3 0,0-23 15 16,-2 23 0-16,2-23-8 0,-7 23 5 0,1-26 1 16,-4 26 5-16,-3-21 2 0,-3 21-16 0,-3-15-32 15,-3 15-19-15,-3-9-24 0,-4 9-12 0,-2 0 6 16,0 0 5-16,0 0 4 0,0 0 10 16,0 33 6-16,0-33-2 0,0 41 5 0,-21-14 5 15,21 3-12-15,0 2 3 0,0 4 6 0,0-1-2 16,0 2 3-16,0 0-2 0,0-2-1 0,0-2 1 15,0-4 4-15,0-3 4 0,25-5 0 0,-25-4 0 16,33-7 2-16,-16-5 0 0,5-5-7 0,5 0 4 16,2-30-5-16,6 6 1 0,0-9 35 0,5-5 25 15,-3-10 9-15,4-5 31 0,1-3 23 0,-1-2 12 16,-2 0 25-16,-2-1-13 0,1 3-29 0,-9 2-30 16,2 2-14-16,-9 4-15 0,1-1-19 0,-4 4-3 15,-5-1 15-15,1 3 34 0,-7 3 1 0,0 2 8 16,0 5-20-16,-1 3-47 0,-5 5-10 15,0 7-24-15,-2 1-21 0,0 7-6 0,0 6-4 16,0 3 1-16,0 1 12 0,-31 0 4 0,31 27 9 16,-33-27 1-16,10 45 3 0,-2-15 2 0,-4 7-4 15,2 4 8-15,-2 5-11 0,2 5-1 0,3 4-22 16,3 3-21-16,2 6-14 0,3 8-19 0,6 6-7 16,1 1-2-16,3 1-17 0,6 2-15 0,0-4 4 15,0-3 0-15,0-10 14 0,0-8 35 0,25-8 25 16,-25-12 22-16,25-7 25 0,-25-8 6 0,24-6 13 15,-7-8 0-15,-3-3-3 0,5-5-1 0,2 0-14 16,-1 0 5-16,5-31-5 0,2 31-1 0,0-40-1 16,-4 17-60-16,-3-4-59 0,1-4-63 15,-4-2-54-15,-5-3 5 0,-4 0 18 0,-4-3 34 16,-4 1 46-16,0-2 36 0,0 1 38 0,-39 2 24 16,14 1 18-16,-4 1 7 0,-2 1-1 0,-6 3 15 15,-2 2 4-15,0 3 2 0,-5 5 5 0,1 4-5 16,-1 2-9-16,5 4 6 0,2 2 12 0,4 5 9 15,4 4 5-15,6 0 9 0,5 0-2 0,5 0-5 16,7 0 3-16,2 0 21 0,4 0 44 0,0 0 40 16,0 0 29-16,0 0 2 0,33 0-30 0,-33 24-24 15,45-24-10-15,-16 0-12 0,6 20-11 0,5-20-12 16,3 0-16-16,5 0-5 0,1 0 22 16,-1 0 10-16,4 0 20 0,-1-23 8 0,1 23-10 15,0-20 4-15,-7 20-9 0,-4-20 3 0,-5 20 9 16,-3-24-7-16,-4 12-16 0,-5-1 8 0,-5 0 4 15,-3 1 12-15,-5 2 16 0,1 0-26 0,-6 1-23 16,1 2-24-16,-3 1-30 0,-4 2-14 0,2 1-20 16,-2 2-19-16,0 1-5 0,0 0-1 0,0 0 10 15,0 0 6-15,0 0 3 0,0 0 9 0,-23 24-14 16,23-24 8-16,0 30 7 0,-27-12 3 0,27 7 6 16,-14 5-20-16,14 7-42 0,0 5-45 0,-15 5-49 15,15 1-47-15,0 4-37 0,0 3-58 0,0-2-53 16,0-2-57-16,0-6-50 0,0-4-47 15,0-4-77-15,0-10-101 0,0-6-32 0,0-11 146 16</inkml:trace>
  <inkml:trace contextRef="#ctx0" brushRef="#br0" timeOffset="4571.97">16992 3255 3733 0,'16'-30'2'0,"-1"1"1"15,-1 6 4-15,3 1-3 0,-3 1-3 0,-6 7-1 16,-1 4-5-16,-3 3-25 0,-4 2-92 0,0 2-90 15,0 3-70-15,0 0-66 0,0 0-51 0,0 0-116 16,0 30-141-16,0-30 100 0</inkml:trace>
  <inkml:trace contextRef="#ctx0" brushRef="#br0" timeOffset="4919.97">17275 3492 3070 0,'14'0'48'16,"3"0"49"-16,-3-28 51 0,1 28 54 0,-5-26 19 15,5 26 13-15,-5-26-3 0,-2 26-30 0,-2-17-62 16,-3 17-61-16,1 0-54 0,-4-15-32 0,0 15-21 16,0 0-9-16,0 0-4 0,0 0 13 0,0 0 13 15,0 0 10-15,0 24 2 0,-27-24-15 0,27 27 3 16,0-7-4-16,-27 4 14 0,27 6 10 16,-19 2 0-16,19 2 3 0,-22 5-19 0,11 1-28 15,3 5-29-15,-6-2-22 0,-1-2-13 0,3-2 6 16,-7-4 2-16,0-4-11 0,1-4 2 0,-3-6 13 15,0-4 24-15,-1-8 31 0,-1-5 29 0,2-4 9 16,1 0 5-16,-1-30-4 0,2 7-1 0,5-7 3 16,2-7-2-16,1-5 2 0,7-5-2 0,2-3-1 15,2 0 15-15,0 1 1 0,0 0-2 0,35 6-4 16,-35 2-14-16,37 5 1 0,-12 5-1 0,4 7 1 16,0 3-6-16,2 5-1 0,2 4-36 0,2 4-66 15,0 4-91-15,-2 4-99 0,1 0-84 0,-6 0-77 16,-5 30-83-16,0-30-52 0,-9 32 123 15</inkml:trace>
  <inkml:trace contextRef="#ctx0" brushRef="#br0" timeOffset="5355.98">17459 3359 3216 0,'29'-20'50'0,"2"-3"28"15,0 2 42-15,2 0 59 0,-2-3 24 0,-4 6 25 16,-7 4-1-16,-5 3-41 0,-3 0-71 0,-3 7-59 15,-9-1-46-15,6 2-32 0,-6 1-11 0,0 2 5 16,0 0 2-16,0 0 11 0,0 0 7 0,-31 0 5 16,31 27-1-16,-23-27 6 0,23 25-4 15,-31-9-6-15,31 5 10 0,-29 3-8 0,17 2 7 16,-3 3-6-16,15 3-6 0,-16 6 7 0,16 3-4 16,-9 0 11-16,9 3-2 0,0 2-1 0,0 1 3 15,0-4-3-15,0 2-13 0,0-5-15 0,29-4-15 16,-29-5-1-16,29-4 13 0,-29-6 15 0,31-4 16 15,-16-6 8-15,1-7 2 0,1-4-3 0,-3 0-15 16,-1 0-19-16,-3-45-23 0,-2 15-13 0,-8-9 4 16,0-11 5-16,0-5 13 0,0-3 7 0,-35-5 4 15,35 1 16-15,-43 1 3 0,20 4 5 0,0 2 7 16,5 8-3-16,1 1 3 0,17 3 5 16,-18 6-4-16,18 1-3 0,0 4-3 0,0 2-3 15,0 5-1-15,35 1-3 0,-15 5-2 0,9 6-4 16,6 4-1-16,5 7 1 0,9 2 5 0,1 0 0 15,2 31 6-15,3-6 0 0,3 9-1 0,-4 6 1 16,-2 6-37-16,-5 11-41 0,-7 3-34 0,-9 12-57 16,-11 11-38-16,-9 6-30 0,-11 8-36 0,0 4-64 15,-52-1-109-15,4 0-183 0,-10-2 82 0</inkml:trace>
  <inkml:trace contextRef="#ctx0" brushRef="#br0" timeOffset="6044.98">12091 4152 3302 0,'0'0'-15'15,"16"0"-13"-15,-16 12-9 0,0-12-2 0,0 0 10 16,0 0 23-16,0 0 10 0,-35 13 3 0,35-13 8 16,-29 10-7-16,29-4-2 0,-37 1 1 15,20 1-2-15,1 0 0 0,1 0-3 0,3 0 0 16,12 0 1-16,-15-2 10 0,15 1 68 0,0-3 61 16,0 2 26-16,0 0 19 0,56-1-57 0,-6 1-38 15,18-1 3-15,23 1-20 0,23-2-13 0,24 0-26 16,32 0-22-16,26-2 14 0,36 2 17 0,22-2 17 15,19 1-4-15,26 0-10 0,22 1-10 0,18 1-13 16,12 1-5-16,5 2-8 0,3 1 1 0,-3 1-1 16,-9 2-4-16,-12 1 2 0,-12-4 0 0,-13 4-4 15,-27-2 2-15,-33-3-2 0,-39 1-4 0,-25-4-1 16,-33 0-5-16,-37-2-83 0,-42 0-117 16,-28-1-69-16,-30-2-87 0,-16 1-16 0,-54 1 24 15,-22-2-34-15,-38 0 14 0,-37 0 8 0,-35 0 42 16,-37 0 67-16,-40-25 68 0,-36 25 80 0,-32 0 53 15,-20-17 32-15,-24 17 24 0,-7 0-2 0,-15 0 10 16,-12 0 11-16,6 39-13 0,12-17 7 0,9 3-6 16,16 5-2-16,27 1 8 0,31 4 8 0,29 0 13 15,49 1 26-15,38 0 59 0,37-4 91 0,39-4 137 16,42-3 112-16,30-3 68 0,32-7 9 0,12-5-90 16,52-7-106-16,8-3-105 0,24 0-78 0,22 0-57 15,26-32-15-15,23 32-17 0,23-35 10 0,29 17 17 16,30 0 23-16,26-2 16 0,16 4-8 15,21-2-2-15,22 4-33 0,17 1-24 0,10 13-17 16,13-18-24-16,4 18-14 0,-6-10 22 0,-3 10 18 16,-11 0 16-16,-18 0 28 0,-14 0-25 0,-24 0-19 15,-38 0-9-15,-39 20-23 0,-27-20-6 0,-31 0-1 16,-35 0-9-16,-37 0-6 0,-28 0-16 0,-17 0-69 16,-16 0-120-16,-11 0-77 0,-11 0-46 0,0 0-27 15,-31 0 17-15,6 0-52 0,-6 0-99 0,-10 30-100 16,-5-30-169-16,-8 33-146 0,-8-17 169 0</inkml:trace>
  <inkml:trace contextRef="#ctx0" brushRef="#br0" timeOffset="33369.98">11373 14755 756 0,'-16'0'17'0,"16"0"13"0,0 0 30 15,0 0 33-15,-17 0 8 0,17 0 31 0,-6 0 4 16,6 0 9-16,-6 0 8 0,2 0-9 0,0 0 1 16,1 0-18-16,1 15-9 0,0-15-3 0,0 0-8 15,2 0 12-15,0 0-3 0,0 0-2 0,0 0 0 16,0 0-15-16,0 0-1 0,0 0-2 16,0 0-11-16,0 0-4 0,0 0-11 0,0 0-7 15,0 0-2-15,0 0-1 0,0 0-2 0,0 0 3 16,0 0 1-16,0 0 9 0,0 0-4 0,0 0-8 15,0 0-13-15,21 0-15 0,-21 0-6 0,27 0 7 16,-7 0 11-16,5 0 22 0,4 0 12 0,2 19-3 16,4-19-6-16,3 0-16 0,3 0-9 0,0 9-4 15,5-9-2-15,1 0-1 0,5 0 5 0,6 8 5 16,4-8 13-16,2 0-7 0,4 4-18 0,9-3-9 16,5 1-20-16,9-1-4 0,13-1 20 0,1 1 4 15,9-1 6-15,2 0 9 0,8 1-8 0,0-1-8 16,4 0-8-16,-2 0-12 0,8 0 0 15,7 0-2-15,3 0 0 0,7 0 1 0,0 0-2 16,2 0-1-16,2 0 0 0,-2 0-1 0,-2 0 2 16,-2 0 5-16,-4 0 15 0,1 0 24 0,-7 0 24 15,-7 0 14-15,-6 0-3 0,-8 0-10 0,-4 0-17 16,-17 0 14-16,-4 0 26 0,-12 0 27 0,-9 0 20 16,-4 0 10-16,-10 0 12 0,-6 0 2 0,-13 0 21 15,-6 0-11-15,-8-14-34 0,-9 14-33 0,-3 0-52 16,-5 0-26-16,-6-9-21 0,0 9-7 0,-2 0 0 15,0 0-5-15,0-4-4 0,0 4-2 0,0 0-30 16,0 0-53-16,0 0-62 0,0 0-93 0,0 0-71 16,0 0-57-16,0 0-41 0,0 0-29 15,0 0-51-15,-16 0-21 0,16 0-37 0,0 0-58 16,-23 0-134-16,8 0-36 0,-5 0 149 0</inkml:trace>
  <inkml:trace contextRef="#ctx0" brushRef="#br0" timeOffset="36673.98">2104 15354 1103 0,'0'0'25'0,"-18"19"12"0,18-19 19 16,0 0 23-16,0 0 3 0,0 0 31 0,0 0 9 15,0 0 7-15,0 0-3 0,0 0-20 0,0 0 1 16,0 0-12-16,0 0-6 0,0 0-8 0,0 0-8 16,0 0 0-16,0 0 6 0,0 0 0 0,0 0-2 15,0 0-1-15,0 0-27 0,0 0-11 0,0 0-13 16,22 0-8-16,-22 0 24 0,36 0 6 0,-14 0 10 15,5 0-3-15,8 0-21 0,7 0-10 0,7 0-13 16,9 20-1-16,15-20-2 0,7 0 6 0,24 13 9 16,9-13 1-16,17 10 3 0,9-10 0 15,14 15 1-15,8-9 1 0,15 1 0 0,4 0 3 16,6-1-3-16,8 2 9 0,-6-3 8 0,2 2-3 16,3-2 1-16,-5 0 2 0,-6-3-1 0,-5 5 3 15,-5-2 4-15,-13 0-8 0,-4 0-7 0,-8 0-5 16,-7-1-6-16,-11 1 3 0,-10 1 3 0,-7-5 13 15,-15 0 7-15,-6 0 11 0,-10-1-1 0,-9 0-17 16,-4 0-8-16,-8 0-17 0,-8 0-2 0,-4 0 5 16,-7 0-2-16,-6 0 2 0,-4-19-7 0,-2 19-12 15,-6 0-1-15,-3 0-7 0,-3 0 1 0,-3 0 8 16,1-11-2-16,-3 11 2 0,-6 0-3 16,3 0-5-16,-3 0-2 0,-2 0 2 0,2 0 4 15,-4 0 0-15,0 0 0 0,-2 0 1 0,3 0-3 16,-3 0 2-16,0 0-3 0,0 0-1 0,0 0 2 15,0 0-2-15,0 0 1 0,0 0-1 0,0 0 4 16,0 0-1-16,0 0 5 0,0 0-3 0,0 0-1 16,0 0-1-16,0 0-2 0,0 0 3 0,0 0 3 15,0 0 5-15,0 0-3 0,0 0-5 0,0 0-6 16,0 0 2-16,0 0 4 0,0 0 4 0,0 0-19 16,0 0-24-16,0 0-32 0,0 0-39 0,0 0-30 15,0 0-43-15,0 0-59 0,0 0-54 0,0 0-62 16,0 0-82-16,0 0-153 0,0 0-109 15,0 0 116-15</inkml:trace>
  <inkml:trace contextRef="#ctx0" brushRef="#br0" timeOffset="38845.98">11249 15437 2439 0,'-8'0'2'0,"4"18"-2"16,2-18 2-16,-2 0 27 0,4 0 29 0,0 0 32 15,0 0 24-15,0 0 1 0,0 0-4 0,0 0 6 16,-2 0 16-16,2 0 3 0,-2 0-1 0,2 0-16 15,0 0-20-15,0 0-25 0,0 0-4 0,0 0 3 16,0 0 9-16,0 0 14 0,0 0 9 0,0 0-3 16,0 0-24-16,22 0-7 0,-22 0-23 0,46 0-7 15,-15 0 2-15,10 0 6 0,3 0 7 0,5 18 1 16,9-18-12-16,4 0-14 0,4 0-12 0,11 0-1 16,3 0 5-16,11 0 2 0,15 0-4 0,9 0-7 15,16 0-3-15,7 0 5 0,11-18 14 0,8 18 8 16,10 0 22-16,7 0-5 0,6 0 9 15,4-11 4-15,0 11 1 0,-6 0 10 0,-5-10-2 16,-5 10 9-16,-9-5-8 0,-6 1-3 0,-10 1-9 16,-13 0 3-16,-8-1 0 0,-7 0 20 0,-7 1 40 15,-13-3 6-15,-10 5 11 0,-13-4-16 0,-10 2-20 16,-12-1-7-16,-13 3-4 0,-10 0-12 0,-9 0-22 16,-5-1-29-16,-5 2-16 0,-4 0-10 0,-4 0-7 15,0 0 1-15,0 0-9 0,0-1 3 0,0 0-5 16,0 1-2-16,0 0-28 0,0 0-40 0,0 0-53 15,0-1-61-15,0 1-60 0,0 0-56 0,0-1-47 16,0 1-40-16,0 0-38 0,0-1-67 0,0 0-72 16,0-1-108-16,0 2-199 0,0-1-21 15,0-1 186-15</inkml:trace>
  <inkml:trace contextRef="#ctx0" brushRef="#br0" timeOffset="41701.98">1883 16209 1232 0,'0'3'41'0,"-16"-2"26"15,16 3 23-15,0-4 28 0,0 1-7 0,0-1-1 16,0 0 11-16,0 0-2 0,0 0-6 15,0 1-5-15,0-1-14 0,0 0-5 0,0 0-10 16,0 0 0-16,0 0 1 0,0 0-3 0,0 0 1 16,0 0-6-16,0 0-3 0,0 0 2 0,0 0 3 15,0 0 0-15,0 0 1 0,0 0-8 0,0 0-2 16,0 0-3-16,0 0-3 0,0 0 5 0,0 0-3 16,0 0-2-16,0 0-1 0,0 0-8 0,0 0 2 15,0 0 4-15,0 0 0 0,0 0-9 0,0 0-15 16,0 0-14-16,24 0-4 0,-24 0 8 0,31 0 8 15,-10 0 8-15,0 0 2 0,2 0-13 0,3 0-1 16,-3 0-1-16,4 0-8 0,-4 0 4 0,-1 0-4 16,1 0-6-16,4 0 2 0,4 0 4 15,0 0-4-15,6 0 7 0,-2 0 1 0,11 0 5 16,1 0 10-16,1 0 1 0,4 0-4 0,1 18 2 16,1-18-8-16,4 0 2 0,2 12 12 0,2-12-3 15,0 0 5-15,2 12-14 0,0-12-5 0,-2 6-2 16,0-3-8-16,2-1 2 0,-2 1-7 0,-2-2-3 15,-2 0 11-15,2 1 0 0,-2-1 5 0,-2-1 13 16,0 0-9-16,-3 0 7 0,5 0-4 0,-4 0-9 16,2 0 3-16,2 0 6 0,-3 0 2 0,1 0 7 15,2-19-10-15,0 19-10 0,-2 0-9 0,0 0-10 16,-3-13-2-16,3 13 1 0,-2 0 3 16,0-8 1-16,4 8 4 0,-3 0-1 0,1 0-5 15,-4 0 4-15,-3 0 1 0,-3 0-4 0,-5 0 3 16,-1 0 2-16,-5 0-9 0,-2 0 6 0,-4 0-3 15,-4 0 1-15,-1 0 6 0,1 14 3 0,-6-14 19 16,1 0 14-16,-7 0 21 0,-1 0 5 0,-1 0-4 16,-3 0-19-16,-2 0-10 0,0 0-7 0,0 0-11 15,-1 0 4-15,1 0-8 0,0 0-17 0,0 0 3 16,-2 0 0-16,3 0 0 0,-3 0 7 0,-2 0-7 16,2 0 8-16,-2 0-12 0,0 0 4 0,0 0 4 15,0 0-8-15,-2 0 8 0,0 0 3 0,0 0-7 16,0 0-37-16,0 0-46 0,0 0-76 15,0 0-85-15,0 0-74 0,0 0-91 0,0 0-75 16,0 0-78-16,0 0-158 0,0 0-236 0,0-14 159 16</inkml:trace>
  <inkml:trace contextRef="#ctx0" brushRef="#br0" timeOffset="54866.98">1565 16958 1660 0,'-4'0'25'0,"4"0"11"0,-4 0 13 0,-1 0 13 16,3 0 8-16,-6 0 20 0,4 0 14 16,-4 0 11-16,-3 0-16 0,3 0-22 0,0 0-13 15,-3 0-10-15,3 0 6 0,4 0 2 0,0 0 6 16,2 0-1-16,-2 0-5 0,4 0-8 0,0 0 1 15,0 0-4-15,0 0-2 0,0 0 12 0,0 0-5 16,0 0-1-16,0 0-7 0,0 0-2 0,0 0-1 16,0 0 1-16,0 0 5 0,0 0-7 0,0 0 5 15,27 0-2-15,-27 0-4 0,35 0 9 0,-8 0 0 16,2 18 4-16,10-18-5 0,10 0-4 0,5 0-6 16,8 0-12-16,6 0-5 0,1 0-11 0,11 0-8 15,9 0 3-15,10 0-5 0,15 0 4 0,14 0-2 16,9 0 10-16,16 0 11 0,16 0 3 15,3 0 12-15,12 0-9 0,8 0-9 0,2 0-5 16,11 0-5-16,4 0-3 0,-3-10 5 0,3 10-1 16,6 0-1-16,0 0 8 0,2 0-4 0,0-8 8 15,-8 8 5-15,-6-6-2 0,-3 3 5 0,-2-2-6 16,-7 1-1-16,-9 0 6 0,-9-2-1 0,-16-2 13 16,-4-1 4-16,-16 2-3 0,-13-5 3 0,-17 2 1 15,-12-2 1-15,-16-1 2 0,-13 2 0 0,-14-1-13 16,-11 0-3-16,-10 3-13 0,-8 3-11 0,-5-2-5 15,-7 4-5-15,-7 1-10 0,0 0 2 0,-4 3-10 16,0 0-47-16,0 0-36 0,0 0-54 0,0 0-61 16,0 0-53-16,0 0-64 0,0 0-72 15,0 0-32-15,0 0 8 0,0 0-42 0,0 24-81 16,-21-24-47-16,21 22 95 0</inkml:trace>
  <inkml:trace contextRef="#ctx0" brushRef="#br0" timeOffset="56433.98">8002 16209 952 0,'14'-5'30'0,"-1"0"10"0,-5-3 28 16,-4 1 30-16,0 0 6 0,0-1 22 0,-4 3-15 16,0-1-9-16,0 2-17 0,0-2-22 0,0 4 3 15,0-1-5-15,-24 2-7 0,24-1 4 0,0 2 0 16,0 0 4-16,0 0 6 0,0 0 7 15,0 0 8-15,0 0-4 0,-15 0 4 0,15 0-8 16,0 0-3-16,0 0-3 0,0 0 2 0,0 0 6 16,0 0 13-16,0 0 18 0,0 0 25 0,0 0 32 15,0 0 11-15,29 15-4 0,-29-15-31 0,43 0-45 16,-7 14-30-16,7-14-10 0,19 12 2 0,10-12 0 16,17 10-2-16,10-10-13 0,15 9-15 0,12-5-9 15,15-2-7-15,16 1-10 0,17 0-5 0,16 2-1 16,8-3-2-16,11 2 0 0,10 0 7 0,11-1-2 15,7 1 2-15,1 2 7 0,-7-5-7 0,-5 2 9 16,-3-1 10-16,-2-2-2 0,-4 0 13 0,-10 0 2 16,-11 0-6-16,-14 0 5 0,-6 0-4 15,-13 0-8-15,-8 0-5 0,-14 0-7 0,-13 0-3 16,-14-16-3-16,-13 16-1 0,-10 0 0 0,-12 0-1 16,-17 0 0-16,-11 0 7 0,-14-12-9 0,-10 12-40 15,-12 0-53-15,-7-5-73 0,-6 5-84 0,-2-4-33 16,0 4-41-16,0 0-39 0,-43 0-53 0,16 0-116 15,-6-2-133-15,-9 1 43 0,-3-4 145 0</inkml:trace>
  <inkml:trace contextRef="#ctx0" brushRef="#br0" timeOffset="184387.81">24309 12647 758 0,'21'0'17'15,"-21"0"18"-15,0 0 14 0,0 0 18 0,19 0 0 16,-19 0-3-16,0 0 3 0,0 0-7 0,0 0 4 15,0 0 13-15,0 0 19 0,0 0 21 0,0 0 7 16,0 0-2-16,0 0-14 0,0 0-14 0,0 13-19 16,0-13-6-16,0 0 3 0,0 0 4 0,0 0 16 15,0 0 11-15,-15 0 10 0,15 0 7 0,0 0-3 16,0 0-3-16,0 0-3 0,0 0-2 0,0 0 0 16,-8 0-7-16,8 0-9 0,0 0-10 0,0 0-6 15,0 0-5-15,0 0-3 0,0 0 4 0,0 0-5 16,0 0 3-16,0 0-7 0,0 0-16 0,0 0-2 15,0 0-7-15,0 0-3 0,0 0-6 16,0 0-4-16,0 0-4 0,0 0-2 0,0 0 11 16,0 0 3-16,0 0 2 0,0 0 9 0,0 0-2 15,0 0 1-15,0 0-3 0,0 0-11 0,27 0-7 16,-27 0-8-16,31 0-3 0,-4 0 5 0,4 18 2 16,6-18 6-16,2 0 2 0,2 0 2 0,1 16-7 15,1-16-5-15,3 0-7 0,-3 11-3 0,3-11 0 16,-5 7 3-16,2-7 10 0,-1 5 12 0,3-1 11 15,-6-2 16-15,3 1 10 0,3-1-3 0,1-1-7 16,-1 0-16-16,7 1-11 0,2-2-11 0,-5 0 0 16,7 2 2-16,2-2-7 0,-4 0 6 15,4 0-1-15,-1 0-4 0,-3 0 6 0,0 0 3 16,-4 0 1-16,-1 0 6 0,-8 0-3 0,-1 0 3 16,-7 0-5-16,-2 0-1 0,-4 0-3 0,-9 0-8 15,3 0-8-15,-7 1-2 0,-1-1 1 0,-3 0-11 16,-2 1 9-16,-3-1-10 0,1 0-6 0,-2 0 11 15,0 1-5-15,-4-1 13 0,0 0 0 0,0 0-16 16,4 0 13-16,-4 0-13 0,0 0 8 0,0 0 7 16,0 0-12-16,0 0 10 0,0 0-9 0,0 0 8 15,0 0-3-15,0 0-6 0,0 0 5 0,0 0 1 16,0 0-1-16,0 0 5 0,0 0-2 0,0 0 1 16,0 0 0-16,0 0-4 0,0 0 4 15,0 0-4-15,0 0 3 0,0 0 9 0,0 0-8 16,0 0-4-16,0 0 5 0,0 0-13 0,0 0 4 15,0 0 8-15,0 0-1 0,0 0-11 0,0 0-32 16,0 0-25-16,0 0-27 0,0 0-10 0,0 0-5 16,0 0-13-16,0 0-20 0,0 0-15 0,0 0-13 15,0 0-20-15,0 0-17 0,0 0-31 0,0 0-37 16,0 0-44-16,0 0-52 0,0 0-67 0,0 0-123 16,0 0-153-16,0 0 79 0,-23-14 146 0</inkml:trace>
  <inkml:trace contextRef="#ctx0" brushRef="#br0" timeOffset="185951.81">29058 12628 1878 0,'-29'6'42'0,"29"-6"27"0,0 7 40 15,-19-7 42-15,19 5 3 0,-17-4 15 0,17 2-1 16,-14-2-5-16,14 2-4 0,-17-1 3 0,17 1 5 16,-8-3 10-16,8 1-4 0,0 0-17 0,-6-1-28 15,6 0-32-15,-4 0-30 0,4 0-22 0,0 0-11 16,0 0-3-16,0 0 9 0,-4 0 6 0,4 0 14 16,0 0 6-16,0 0 2 0,0 0 7 15,0 0-11-15,0 0-19 0,24 0-17 0,-24 0-22 16,29 0-8-16,-2 0-2 0,11 0 5 0,5 0 7 15,19 0 12-15,2 0 14 0,13 0 9 0,16 0 12 16,2 0 7-16,8 0-8 0,9-13-14 0,5 13-23 16,7 0-18-16,9 0 1 0,1-10 3 0,7 10 49 15,1-6 52-15,-3 6 39 0,-3-8 35 0,-12 3-13 16,-8 1-19-16,-15-2-23 0,-14 0-11 0,-17-1-3 16,-16 2-6-16,-13-1 5 0,-10 1-17 0,-8 0-31 15,-10 3-21-15,-5 0-33 0,-4 0-21 0,-4-1-69 16,0 3-75-16,0-1-86 0,0 1-94 0,0 0-35 15,0 0-34-15,-27 0-53 0,27 0-79 16,-43 0-110-16,8 0-231 0,-11 0-63 0,-8 0 191 16</inkml:trace>
  <inkml:trace contextRef="#ctx0" brushRef="#br0" timeOffset="187143.81">17823 13384 1441 0,'-17'0'20'0,"3"0"18"0,1-16 18 0,1 16 36 16,6 0 9-16,-1 0 27 0,3 0 8 0,0 0 0 16,2 0 8-16,-2 0-16 0,4 0-2 0,0 0-11 15,0 0-18-15,0 0-11 0,0 0-16 0,0 0-10 16,0 0-6-16,0 0-7 0,0 0 1 0,0 0 3 15,0 0 7-15,0 0 12 0,0 0 18 16,0 0 7-16,0 0-11 0,0 0-13 0,25 0-20 16,-25 0-16-16,35 0 5 0,-10 0 14 0,10 0 8 15,4 0 2-15,11 0 1 0,1 0-12 0,5 0-7 16,2 0 5-16,2 0 3 0,2 0 3 0,0 0 10 16,0 0 7-16,0 0-15 0,-2 0-16 0,4 0-23 15,4 0-15-15,1 0 29 0,-3 0 25 0,0 0 25 16,-6 0 15-16,-2 0-3 0,-9 0 1 0,-7-16 2 15,-11 16-1-15,-9 0-14 0,-7 0-16 0,-7 0-17 16,-2 0-21-16,-4 0-17 0,-2 0-9 0,3 0-1 16,-3 0-8-16,0 0 1 0,0 0-1 15,0 0-9-15,0 0 0 0,0 0-43 0,0 0-41 16,0 0-53-16,0-8-64 0,0 8-60 0,0 0-100 16,0 0-108-16,0 0-124 0,-17 0-159 0,17 0-124 15,0 0 172-15</inkml:trace>
  <inkml:trace contextRef="#ctx0" brushRef="#br0" timeOffset="191831.81">22015 13340 1603 0,'-17'11'31'0,"17"-11"38"0,-18 7 43 0,18-7 47 15,-11 0 12-15,11 0-2 0,-6 0-8 0,0 0-13 16,4 0-3-16,0 0-11 0,2 0-17 0,-2 0-18 16,0 0-28-16,0 0-19 0,2 0-16 0,0 0-7 15,0 0-6-15,0 0-3 0,0 0-1 0,0 0-3 16,0 0-5-16,0 0 0 0,0 0-4 0,0 0-1 15,0 0 3-15,0 0 1 0,0 0 2 0,0 0 0 16,0 0 2-16,0 0 13 0,0 0 13 0,20 0 12 16,-20 14 11-16,19-14 7 0,-19 0 2 15,29 0 2-15,-11 8-1 0,3-8-9 0,2 0-13 16,6 0-6-16,0 0-15 0,6 0-12 0,0 0 1 16,2 0-11-16,5 0 3 0,5-22 3 0,1 22 6 15,7 0-3-15,1-18 0 0,4 18 1 0,8-13-8 16,-3 13 14-16,7-12 0 0,0 12 8 0,3-12 1 15,1 12-1-15,1-8 6 0,-1 3-2 0,5 2 0 16,-1-1-11-16,1 1-9 0,6 1-11 0,2 1 6 16,2-1 19-16,2 0 11 0,-7 0 9 0,3 0-10 15,-8 2-13-15,-5-1-15 0,-14-1-4 0,-6 1-2 16,-8 0-4-16,-13-2 14 0,-6 3-1 0,-8-1 4 16,-7 1 1-16,-6-1-12 0,-2 1-8 15,-6 0 1-15,0 0-5 0,0 0-1 0,0 0 6 16,0 0-8-16,0 0 0 0,0 0-15 0,0 0-27 15,0 0-46-15,-18 0-59 0,18 0-76 0,0 0-107 16,0 0-104-16,0 0-125 0,-13 0-153 0,13 0-122 16,0 0 162-16</inkml:trace>
  <inkml:trace contextRef="#ctx0" brushRef="#br0" timeOffset="193179.81">25570 13387 1339 0,'0'0'45'0,"-4"0"29"0,4 0 12 15,0 0 11-15,0 0-31 0,0 0-5 0,0 0 7 16,0 0 13-16,0 0 11 0,0 0 1 0,0 0-1 15,0 0-8-15,0 0-13 0,0 0-8 0,0 0-4 16,0 0-8-16,0 0 5 0,0 0-1 0,0 0 2 16,0 0 9-16,0 0 2 0,0 0-1 0,0 0 7 15,0 0-6-15,0 0 1 0,0 0-7 0,0 0-5 16,0 0-7-16,0 0-8 0,0 0-1 0,31 0-5 16,-31 0 14-16,31 0 12 0,-12 0 8 15,-1 0 7-15,5 0 0 0,-2 0-5 0,6 0-7 16,-5 0-1-16,5 0-11 0,0 0 0 0,0 0-3 15,0 13-5-15,6-13-3 0,2 0-9 0,-4 0-1 16,4 0-1-16,2 0-3 0,-1 0-3 0,1 0-3 16,2 0-5-16,2 5-8 0,3-5-2 0,-3 4 6 15,9-4 15-15,-5 3 7 0,5-3 8 0,4 2-7 16,-5-1-17-16,9-1-7 0,0 0-2 0,4 0-4 16,6 0 2-16,0 0 14 0,9 0-3 0,4 0 4 15,-1 0 10-15,5 0 2 0,4 0-2 0,-2 0-3 16,-3 0-8-16,3 0-6 0,-2 0-6 0,4 0-1 15,6 0-3-15,0 0-4 0,2 0 1 16,11 0-1-16,5 0 5 0,11 0 6 0,2 0 9 16,-4 0 3-16,0 0 7 0,2 0-4 0,-6 0-1 15,-2 0-5-15,-6 0-7 0,-3 14 1 0,1-14-1 16,-9 0 7-16,4 0 14 0,-4 0 9 0,1 0 12 16,-12 0 8-16,-1 0 0 0,-8 0 5 0,-7-21 4 15,-8 21-13-15,-6 0-7 0,-12 0-17 0,-7-18-7 16,-10 18 1-16,-2 0-3 0,-11-10-3 0,1 10-8 15,-7 0-4-15,-4-8-10 0,-2 8-7 0,1 0-4 16,-3 0-13-16,-2 0 8 0,0 0 0 0,0 0 4 16,0 0 0-16,0 0 1 0,0 0 7 15,0-3-14-15,0 3 14 0,0 0-7 0,0-1-13 16,0 1-9-16,0-2-24 0,0 2-20 0,0-1-7 16,0 1-10-16,0 0-7 0,0-1-18 0,0 1-29 15,0 0-39-15,0 0-57 0,0 0-86 0,0 0-83 16,0 0-87-16,0 0-24 0,0 0-16 0,0 0-89 15,0 21 3-15,0-21 119 0</inkml:trace>
  <inkml:trace contextRef="#ctx0" brushRef="#br0" timeOffset="209545.81">22416 14089 1757 0,'0'0'9'0,"0"6"1"16,0-6 1-16,0 0-1 0,0 0 12 0,0 0 29 15,0 0 29-15,0 0 22 0,0 0 1 0,0 0-19 16,0 0-18-16,0 0-18 0,0 0-21 0,0 0-7 15,0 0-1-15,0 0 5 0,0 0 10 16,0 0 12-16,0 0 11 0,0 0-2 0,0 0 5 16,0 0 0-16,0 0-3 0,0 0 4 0,0 0-11 15,0 0-12-15,0 0-15 0,0 0-10 0,0 0 6 16,27 0 10-16,-27 0 9 0,0 0 8 0,27 0-2 16,-27 0-4-16,24 0-7 0,-9 0-2 0,-1 0-4 15,1 0-2-15,1 0 4 0,3 0 5 0,2 0-4 16,3 0 15-16,-1 16 2 0,4-16 0 0,4 0 3 15,0 0-13-15,6 0 2 0,3 9-6 0,-1-9 7 16,4 0 2-16,3 0-4 0,1 0 2 0,7 0-11 16,2 0-4-16,4 0-3 0,6 0 2 15,8 0 4-15,-1 0 0 0,7 0 2 0,1 0 0 16,6 0 1-16,10 0-3 0,6 0-1 0,7 0-15 16,10 0-4-16,10 0 10 0,13 0 24 0,1 0 19 15,5 0 13-15,-2 0-4 0,-2 0-12 0,-3 0-7 16,-5 16 5-16,-7-16 4 0,-14 0 19 0,-3 0 26 15,-9 0 14-15,-15 0 36 0,-5 0 12 0,-20 0 9 16,-10 0 18-16,-8 0-18 0,-20 0-30 0,-5-18-31 16,-11 18-53-16,-1 0-27 0,-5 0-20 0,-4 0-15 15,0 0-5-15,0 0 0 0,0 0 5 0,0 0-14 16,0 0 3-16,0 0-14 0,0 0-59 0,0 0-54 16,0 0-66-16,0 0-75 0,0 0-24 15,0 0-28-15,0 0-37 0,0 0-42 0,0 0-32 16,0 0-66-16,-23 0-166 0,23 0-179 0,-25 0 128 15</inkml:trace>
  <inkml:trace contextRef="#ctx0" brushRef="#br0" timeOffset="210349.81">27114 14168 1997 0,'-16'0'11'15,"16"7"19"-15,-15-7 36 0,15 3 42 0,-12-3 21 16,12 1 13-16,-6 2-7 0,6-2-15 0,0 0-9 16,-8-1-11-16,8 0-4 0,0 0-2 0,0 0 8 15,0 0 8-15,0 0 4 0,0 0-20 0,0 0-33 16,0 0-28-16,35 0-28 0,-13 0 11 0,5 0 24 15,6 0 19-15,17-20 19 0,4 20-1 16,12 0 3-16,-2-17-1 0,17 17-6 0,3-14-7 16,5 14-17-16,10-17-1 0,5 10-13 0,9-1-14 15,18 0-8-15,11 1-15 0,11 0 2 0,9 0 29 16,5 3 12-16,5-2 11 0,-3 1 5 0,3 1-8 16,-13-1-1-16,-10 4 2 0,-13-5-1 0,-6 4-5 15,-14-3 6-15,-13 1 3 0,-14 1 15 0,-18-1 17 16,-14 1 0-16,-11 1-21 0,-15-1-24 0,-10 1-32 15,-9 1-26-15,-6-1-16 0,-6 2-60 0,0-1-55 16,0 1-66-16,0 0-68 0,0 0-52 0,-35 0-73 16,6 0-74-16,-10 0-121 0,-11 0-226 15,-8 0 76-15,-14 0 152 0</inkml:trace>
  <inkml:trace contextRef="#ctx0" brushRef="#br0" timeOffset="213353.81">26252 14850 2058 0,'0'0'21'0,"-12"0"4"0,12 0 9 16,-6 11 12-16,6-11-10 0,0 0 12 0,0 0 7 16,0 0 10-16,0 0 7 0,0 0-1 0,0 0-1 15,0 4-6-15,0-4-5 0,0 0 7 0,0 3-1 16,0 0 4-16,0 0 3 0,27 1 0 0,-27 0 7 16,22 1 2-16,-22 0-2 0,29-2-2 0,-29 3-7 15,36-3-9-15,-14-1 1 0,1 1-6 0,4 1-3 16,8-4 4-16,4 0 1 0,7 2 5 0,3-2 6 15,5 0-5-15,6 0 1 0,2 0-9 16,10 0-10-16,9 0-8 0,8 0-24 0,10 0-8 16,13-18-3-16,6 18-2 0,4 0 9 0,12 0 8 15,4-15 12-15,5 15 10 0,-7 0 8 0,7-14 5 16,-11 14 6-16,3-14 7 0,-9 4 6 0,-10 0 7 16,-9 0 6-16,-14-1 5 0,-10-1 14 0,-15 2-4 15,-14-2-1-15,-11 2-1 0,-10 0-24 0,-10 2-22 16,-6 1-16-16,-7 2-28 0,-2 2-7 0,-4 0-5 15,-4 1-2-15,0 2-13 0,0-2-23 0,0 1-44 16,0 1-60-16,0-2-64 0,0 2-66 0,0 0-45 16,0 0-55-16,-18 0-63 0,18 0-72 15,-21 0-169-15,21 0-160 0,-33 0 145 0</inkml:trace>
  <inkml:trace contextRef="#ctx0" brushRef="#br0" timeOffset="-213462.92">20768 15459 1528 0,'-10'20'33'0,"-2"-20"28"16,3 0 39-16,1 0 42 0,4 14-6 0,2-14 9 15,-2 0-9-15,2 0-9 0,0 0 8 0,0 8-13 16,2-8-10-16,0 0-11 0,0 0-25 0,0 0-6 15,0 0-5-15,0 4-3 0,0-4 9 0,0 0 8 16,0 0 2-16,0 0-4 0,0 0-5 0,33 0-7 16,-33 0-1-16,45 0 9 0,-14 0-6 0,4 0-11 15,5 17-6-15,7-17-15 0,5 0-3 16,1 0 6-16,10 0-3 0,3 11-9 0,10-11-4 16,13 8-15-16,8-8-6 0,13 13 9 0,8-8 9 15,12 0 7-15,4 0 10 0,5 3-2 0,1-1-1 16,-1 0 5-16,-5 1 1 0,0-1 6 0,-7 0 4 15,-10 2-1-15,-1-4 10 0,-8 0 10 0,-9-1 7 16,-8-3 4-16,-13 1-4 0,-9-2 4 0,-16 0 7 16,-13 0-3-16,-7 0-8 0,-13 0-34 0,-5 0-29 15,-7 0-16-15,-6 0-11 0,-2 0-1 0,0 0-9 16,0 0-44-16,0 0-49 0,0 0-71 0,0 0-95 16,0 0-78-16,0 0-55 0,0 0-20 15,-23 0-27-15,23 0-92 0,0 0-207 0,-14 20 107 16,14-20 133-16</inkml:trace>
  <inkml:trace contextRef="#ctx0" brushRef="#br0" timeOffset="-212474.92">25310 15506 2479 0,'0'0'9'0,"0"0"-3"0,0 0 11 0,0 0 18 15,0 0 15-15,16 0 27 0,-16 0 13 16,0 0 9-16,0 0-4 0,0 0-10 0,0 0-17 0,0 0-22 16,0 0-18-16,0 0-15 0,0 0-2 15,0 0-1-15,0 0 12 0,0 0 11 0,0 0 10 16,0 0 12-16,0 0 9 0,0 0 12 0,0 0 11 16,0 0 0-16,0 0-11 0,0 0-19 0,0 0-18 15,29 0-5-15,-29 0 11 0,35 0 15 0,-8 0 13 16,8 0-8-16,-1 0-14 0,9 0-14 0,7 0-22 15,7 0-4-15,3 0 2 0,11 0 15 0,1 0 1 16,9 0 12-16,10 0-8 0,-3 0-16 0,8 0-3 16,7 0-12-16,9 0 2 0,9-14-3 15,14 14 16-15,18 0 19 0,8 0 15 0,6 0 7 16,13 0 2-16,2 0-10 0,0 0-4 0,6 0 0 16,-4 0-4-16,-4 0 4 0,-4 0 10 0,-7 0 13 15,-5 0 19-15,-11 0 6 0,-11 0 7 0,-12-20-5 16,-8 20-7-16,-16 0 1 0,-11 0-8 0,-12-15 13 15,-11 15-9-15,-8 0-19 0,-14 0-9 0,-11-9-36 16,-10 9-13-16,-6 0-4 0,-9-4-18 0,-6 4-1 16,-4 0-9-16,-4 0-4 0,0 0-4 0,0 0-46 15,0 0-36-15,0 0-34 0,0 0-41 0,0 0-27 16,-24 0-42-16,24 21-63 0,-23-21-57 0,23 22-54 16,-31-22-69-16,10 28-96 0,-2-28-215 15,-3 25 51-15,-7-25 158 0</inkml:trace>
  <inkml:trace contextRef="#ctx0" brushRef="#br0" timeOffset="-211218.92">17606 16222 1435 0,'-25'0'28'0,"25"0"17"16,0 0 14-16,0 8 20 0,0-8-3 0,-15 0 15 15,15 0 7-15,0 0-1 0,0 0-5 0,0 0-3 16,0 0-7-16,-10 4-1 0,10-4-5 0,0 0-9 15,0 2 2-15,-4-2 0 0,4 0 3 0,0 0 10 16,0 0 5-16,0 0 4 0,0 0 3 0,0 0-1 16,0 0 0-16,0 1 0 0,0-1-2 0,0 0 7 15,0 0 6-15,0 0 9 0,0 0 6 16,0 0-14-16,0 3-15 0,29-2-13 0,-29 2-22 16,33 2 2-16,-6 0 5 0,4 0 3 0,8 3 5 15,7 0 5-15,7 1-6 0,3 0-2 0,10-1 3 16,2 0 0-16,5 2-6 0,3-2-2 0,5 1-7 15,4-1-7-15,4-1 12 0,6-1-11 0,4 1 4 16,8-2-2-16,9-2 5 0,4 0 23 0,8-1 11 16,0-1 13-16,5-1-5 0,3 0-17 0,1 0-15 15,3 0-19-15,7 0-9 0,4-20-9 0,6 20-15 16,10 0 2-16,9-15-8 0,8 15 1 0,12 0 9 16,11 0-6-16,8-10 2 0,4 10 14 15,2 0 7-15,3 0 11 0,3 0 6 0,2 0-1 16,-3 0-13-16,-3 0-6 0,-6-8-10 0,0 8-17 15,-6-3-1-15,-2 0 0 0,-3-1-9 0,-1 1 18 16,-13 3-4-16,-2-3-4 0,-1 1 11 0,-5 1-7 16,-9 1 12-16,-3-2-3 0,-3 0-1 0,-7 2 0 15,-5 0-12-15,-4 0 11 0,-9 0 2 0,-9 0 7 16,-5 0 28-16,-16 0 15 0,-7 0 15 0,-10 0 11 16,-14 0 5-16,-2 0 8 0,-19 0 12 0,-9 0 9 15,-11 0-16-15,-7 0-40 0,-12 0-30 0,-9 0-36 16,-6 0-12-16,-8 0 1 0,4 0-3 0,-4 0 2 15,0 0-5-15,0 0 4 0,0 0 0 0,0 0-2 16,0 0 3-16,0 0 1 0,0 0-3 16,0 0-1-16,-18 0-26 0,18 0-17 0,0 0-30 15,0 0-30-15,0 0-14 0,-8 0-58 0,8 0-64 16,0 0-76-16,-9 0-66 0,9 0-25 0,0 0-11 16,-2 0-16-16,2 0-53 0,0 0-57 0,0 0-105 15,-4 0-227-15,4 0 72 0,-4 0 167 0</inkml:trace>
  <inkml:trace contextRef="#ctx0" brushRef="#br0" timeOffset="13692.52">27453 11442 1992 0,'0'0'9'0,"0"0"0"0,0 0-6 0,0 9-3 16,0-9-6-16,0 0-4 0,0 0 10 0,0 0 18 15,0 0 20-15,0 0 24 0,0 0 23 0,0 0 5 16,0 0-13-16,29 0-11 0,-29 0-7 0,29 0 1 16,-29 5 9-16,48-5 4 0,-19 4 1 0,6-4-4 15,6 2-9-15,3-2-5 0,9 0 2 16,7 0-9-16,13 0-5 0,9 0-13 0,20 0-19 15,18 0-12-15,20 0-8 0,15 0 1 0,8 0 2 16,15 0 8-16,12 0 10 0,11 0 9 0,4 0 3 16,-1 0 8-16,-9 0 14 0,-1 0 15 0,-10 0 14 15,-8 0-1-15,-15 0 10 0,-19 0 3 0,-16 0-1 16,-16 0 11-16,-19 0-15 0,-10 0-6 0,-17 0-14 16,-13 0-23-16,-11 0-17 0,-13 0-21 0,-9 0-7 15,-8-18-23-15,-3 18-53 0,-7 0-62 0,0 0-72 16,0 0-31-16,0 0-17 0,-31 0-30 0,31 0-42 15,-48 0-134-15,9 23-155 0,-7-23 30 0,-7 0 119 16</inkml:trace>
  <inkml:trace contextRef="#ctx0" brushRef="#br0" timeOffset="24692.52">17850 11414 1189 0,'0'0'22'0,"-9"0"20"16,9 0 34-16,-2 0 31 0,2 0 7 0,0 0 23 15,0 0-11-15,0 0-6 0,0 0-10 16,-4 0-20-16,4 0-10 0,0 0-11 0,-2 0-8 15,2 0-12-15,0 0-9 0,0 0-4 0,0 0-4 16,0 0-1-16,0 0 0 0,0 0 3 0,0 0-4 16,0 0 3-16,0 0 8 0,0 0-1 0,0 0 14 15,0 0 25-15,0 0 1 0,23 0 2 0,-23 0-18 16,29 0-28-16,-13 0-4 0,9 19-2 0,4-19 4 16,0 0 4-16,-2 13-7 0,4-13-9 0,4 0-6 15,-2 9-3-15,2-9-5 0,-4 7 1 0,2-7 0 16,2 6-2-16,1-3 4 0,1-1 1 0,-2 1 3 15,0-1 0-15,0 1 1 0,4-3-6 0,1 2-6 16,-1 1 2-16,0-3-5 0,1 0 6 16,-1 0 4-16,0 1 2 0,0 1 4 0,3-2 0 15,-3 2 0-15,4-2-2 0,-1 0-2 0,3 1-4 16,5 0-4-16,2 0 2 0,3-1 1 0,1 4 19 16,4-3 11-16,-4-1-3 0,-2 4-4 0,-3-3-15 15,-1 0-11-15,-5 1 0 0,-5-2-7 0,-3 2-1 16,-2-1 1-16,0-1 4 0,4 0 5 0,1 0 3 15,-1 1 4-15,-4-1-2 0,9 0 3 0,-5 1-7 16,6-1-1-16,-3 2 1 0,1-2-6 0,-2 0 2 16,5 2-4-16,-3 0-3 0,3-1 4 0,3 2-1 15,-1 0 2-15,4-2 5 0,-3 1-5 0,-1 0 3 16,-1-1-2-16,3 2-3 0,-5-2 9 16,1 0 5-16,-3 1-1 0,-1-2 11 0,1 1-4 15,-2-1-3-15,-3 1 0 0,-1-1-3 0,-2 0 0 16,0 0-2-16,-2 0 4 0,2 0 3 0,-6 1 2 15,0-1 2-15,0 0-2 0,-2 0-3 0,0 2-10 16,-2-2-5-16,-1 0-1 0,3 1-2 0,0-1 1 16,-2 0 4-16,4 2-5 0,-2-1 0 0,2-1 1 15,0 1 1-15,0-1 5 0,-2 0 3 0,-1 0-4 16,5 0 7-16,-4 0-6 0,2 0 0 0,2 0-1 16,2 0-5-16,-2 0-1 0,2 0 1 0,2 0 0 15,1 0 1-15,-3 0 1 0,4 0-5 16,0 0-1-16,2 0 2 0,1 0 0 0,-3 0 1 15,2 0 7-15,-4 0-2 0,3 0 2 0,-3 0 5 16,2 0 2-16,2 0 8 0,-12 0 7 0,4 0 4 16,-2 0-1-16,0 0-7 0,-2 0-5 0,2 0-13 15,-4 0-1-15,1 0-1 0,1 0-6 0,6 0 4 16,-6 0 1-16,2 0-2 0,0-14 4 0,0 14-4 16,4 0-5-16,0 0-1 0,-2-11 1 0,4 11 3 15,3 0 1-15,-5-6 0 0,6 6 0 0,-2 0 0 16,2 0 0-16,1 0-2 0,-3 0 2 0,2 0-1 15,-4 0 0-15,7 0 2 0,-5-3-3 0,6 3-1 16,-4 0 6-16,1 0-4 0,3 0 3 16,-6 0 1-16,3 0-5 0,1 0 4 0,-2 0 1 15,-4 0-3-15,1 0-1 0,-3 0-3 0,-2 0 0 16,-2 0 1-16,0 0-1 0,-3 0 3 0,3 0 3 16,0 0-3-16,-2 0 3 0,2 0 5 0,2 0-8 15,4 0 1-15,-2 0 0 0,2 0-5 0,1 0 8 16,-1 0 2-16,2 0-1 0,-2 0 4 0,2 0-2 15,0 0-1-15,3 0 1 0,-5 0-3 0,-2 0-4 16,2 0 4-16,0 0-2 0,2 0-1 0,-1 0 1 16,-1 0-2-16,2 0 4 0,2 0-4 0,-4 0 3 15,3 0-2-15,1 0-1 0,2 0 1 0,-6 0-1 16,7 0 5-16,-3 0-8 0,2 0 5 16,-3 0 0-16,-3 0-1 0,0 0-1 0,-6 0 0 15,2 0 4-15,0 0-7 0,-4 0 6 0,0 0 0 16,-1 0-6-16,1 0 2 0,4 0 0 0,-4 0-2 15,0-11 4-15,0 11-2 0,0 0 2 0,0-9 0 16,-1 9-2-16,-1-3 4 0,0 3-3 0,-2-5-1 16,0 2 1-16,-1 1 0 0,1-1 2 0,0 1-1 15,-5-2-1-15,3 1-4 0,-2 2 2 0,3 0 3 16,1-4-1-16,-4 3 4 0,1 0-3 0,3-1-2 16,0 1-1-16,0-1 0 0,-1 1 2 0,1 0-1 15,4-1 1-15,-4 1-1 0,4-1 1 16,-3 2-3-16,5 0 5 0,2 0 2 0,-8-1-4 15,4 2 0-15,-4-1-2 0,4 1 2 0,-5-1 0 16,3 1 1-16,0-2 1 0,0 2-6 0,-3-1 3 16,1 1 1-16,0 0 1 0,-4-2-1 0,-1 2-3 15,-1-1 5-15,1 1-6 0,-1 0 5 0,-3-2 0 16,-1 2-1-16,1 0 3 0,-3-1 2 0,1-1-3 16,-4 2-3-16,3-1 5 0,-3 0-4 0,-4 1 5 15,0-1 26-15,0-1 7 0,-4 1 6 0,2 1 2 16,2-3-22-16,-4 2-7 0,0 0 1 0,0-3-14 15,5 3-1-15,-5-2 2 0,4-1-13 0,0 3 12 16,4-3 0-16,-6 1 0 0,6 0 0 16,-3 0-2-16,-1 0-1 0,4 2 5 0,-2-2 4 15,-2 2-6-15,-4 0 11 0,4 0-7 0,-4 0-4 16,5 1 7-16,-5 0-11 0,0 0 1 0,0-2-1 16,0 2-5-16,0 0 0 0,0 0-5 0,0 0-6 15,0 0 1-15,0 0-7 0,0 0 1 0,0 0 6 16,0 0 0-16,0 0 3 0,0 0 6 0,0 0 0 15,0 0 7-15,0 26 4 0,0-26-2 0,-27 22 5 16,27-8-7-16,0 3 4 0,-19 2-3 0,19-1-1 16,-16 1 6-16,16 2-5 0,-15 0 3 0,15 1-5 15,-16 1 3-15,5 0 1 0,-5 0-1 0,5 0 6 16,-5 1-1-16,1 1-8 0,3-3 4 16,2 1 1-16,-3 0-4 0,3 2-1 0,2-2-3 15,-5-2-3-15,3 3 4 0,6-6 1 0,-5 4 2 16,3-1 1-16,2 0 1 0,4-1 4 0,-4 0-2 15,0 1 2-15,0-2-3 0,4 2 2 0,-4-4-8 16,1-1-1-16,3-4 2 0,-4-1-3 0,4-2 8 16,0-2 1-16,-4-4-6 0,4 0 8 0,0 0-7 15,0-3 1-15,0 1 6 0,0-1-3 0,0 0 6 16,0 0 1-16,0 0 15 0,0 0 0 0,0 0 3 16,0 0 8-16,0 0-13 0,0 0 0 0,0 0-3 15,0 0-8-15,0 0 4 0,0 0 6 16,0 0-6-16,0 0 7 0,0 0-10 0,0 0 2 15,0 0 1-15,0 0-3 0,0 0 8 0,0 0-15 16,0 0 7-16,0 0-10 0,0 0-4 0,0 0 5 16,0 0-6-16,0 0-1 0,0 0 5 0,0 0-3 15,0 0 4-15,0 0-4 0,0 0-7 0,0 0 1 16,0 0-5-16,0 0 10 0,0 0-8 0,0 0 4 16,0 0 7-16,0 0-3 0,-23 0 7 0,23 0 1 15,-31-26-14-15,13 26-1 0,-13-19 2 0,-4 19-2 16,-7-25 10-16,-3 25-1 0,-7-29-2 0,3 15 2 15,-1 1-4-15,-4 2 5 0,5 1 7 0,-1 1-15 16,0 0 12-16,1 3-3 0,-1 1-4 16,1 0 0-16,-1 3-2 0,4-3 1 0,-3 4 0 15,5 1 10-15,-1-1-6 0,0 1-1 0,1-2-8 16,-1 1 4-16,-9-1-3 0,4 0 9 0,-8 0-2 16,-6-1 4-16,-2-1-3 0,-6 3-2 0,-5-5 1 15,-3 3-9-15,-5-2 11 0,0 1-4 0,-2 0 2 16,1 0 8-16,-1-1-10 0,4 1 3 0,2 2-2 15,5-1-1-15,-1 3 1 0,1-2 0 0,6 2-1 16,-1 0-3-16,5 0-1 0,-6 0-10 0,4 0-7 16,4 0-11-16,4 0 9 0,-4 0-3 0,4 20 19 15,4-20 6-15,-2 0-4 0,4 0 13 0,-2 0-3 16,1 13 2-16,1-13-2 0,-2 0-12 16,2 0 1-16,1 6 2 0,-5-6 8 0,2 0 2 15,-2 0-1-15,-2 0 2 0,2 0-8 0,-4 0 6 16,0 0 2-16,-2 0-12 0,-2 0 7 0,-2 0 4 15,6 0-8-15,-7 0 13 0,7-16-9 0,-2 16 0 16,4 0 3-16,5 0-9 0,1 0 8 0,-2 0-4 16,4 0 0-16,3 0-2 0,1 0 0 0,3 0 0 15,-3 0 0-15,5 0 6 0,-1 0-8 0,-1 0 5 16,6 0 5-16,-1 0-4 0,-3 0 7 0,-3 0 0 16,1 0-7-16,0 0 0 0,-5 0-4 0,0 0-1 15,-8 0 8-15,3 0 0 0,-1 0 4 16,0 0-4-16,2 0-10 0,0 0 3 0,3 0 1 15,3 0-5-15,3 0 14 0,1 0-5 0,3 0 1 16,2 0 5-16,2 0-12 0,-1 0 2 0,3 0 6 16,0 0-1-16,0 0 0 0,0 0 0 0,2 0-3 15,-2 0-3-15,4 0 8 0,-3 0-10 0,3 0 3 16,-2 0 1-16,2 0-2 0,0 0 9 0,0 0-4 16,-2-11 3-16,0 11-2 0,-2 0-5 0,2 0 3 15,0 0-5-15,-2 0 1 0,-4 0 3 0,3 0-3 16,1 0 4-16,-2 0 2 0,0 0 5 0,-2 0-4 15,-1 0-3-15,-3 0-1 0,-1 0-9 0,1 0 8 16,-4 0-6-16,-1 0 0 0,-6 15 7 16,5-15-3-16,-3 0 10 0,-2 0-3 0,0 11-4 15,3-11 5-15,1 0-4 0,1 8 2 0,3-8-6 16,-1 5-3-16,5-3-4 0,3 1 0 0,0-2 12 16,3 1 3-16,1-1 1 0,4 3 6 0,-4 1-12 15,0-1 2-15,2 1-7 0,2-1 2 0,-2 1 7 16,2 1-10-16,6-2 12 0,0-2-9 0,5 1-3 15,5-1 8-15,1-1-4 0,5 1 2 0,3-2 0 16,0 0 5-16,0 0-1 0,4 0-2 0,0 0 3 16,2 0-3-16,0 0-4 0,0 0 9 0,0 0-8 15,0 0-3-15,0 0 8 0,0 0-9 0,0 0 9 16,0 0-3-16,0 0-1 0,0 0 2 16,0 0-4-16,0 0 3 0,0 0 0 0,0 0 2 15,0 0-3-15,0 0-1 0,0 0-5 0,0 0 2 16,0 0 1-16,0 0 10 0,0 0-5 0,0 0-4 15,0 0 12-15,0 0-13 0,0 0 12 0,0 0 3 16,0 0-7-16,0 0 4 0,0 0 12 0,0 0 36 16,0 0 15-16,0 0 31 0,0 0-25 0,0 0-42 15,0 0-17-15,0-28-32 0,0 28 17 0,0-27-2 16,-23 8-3-16,23-3 5 0,0-4-8 0,-19 1 1 16,19-4 7-16,0-3-8 0,0-1 0 0,0-1-6 15,0-2 3-15,0 0-1 0,0-1 7 16,0 2 5-16,0 1 9 0,0 3 3 0,21 2 8 15,-21 3 3-15,0 3-3 0,0 5 14 0,12 2-1 16,-12 4-1-16,0 2-3 0,0 3-15 0,11 3-10 16,-11 1-4-16,0 2-8 0,4 0-1 0,-4 1 5 15,0 0-5-15,0 0 5 0,0 0-3 0,0 0-10 16,0 0 5-16,0 0 2 0,0 0-4 0,0 0-1 16,0 0-41-16,0 0-20 0,0 0-27 0,0 0-30 15,0 0-5-15,0 0-46 0,0 0-35 0,0 0-50 16,0 0-58-16,0 0-58 0,0 0-74 0,0 0-59 15,0 0-18-15,0 0-101 0,0 16-38 0,0-16 152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41:03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8965 14476 1538 0,'-21'0'19'0,"21"0"5"16,0 0 0-16,0 0 11 0,-12 0 1 0,12 0 25 16,0 0 22-16,0 0 13 0,0 0-2 0,-10 0-5 15,10 0-8-15,-2 0-3 0,-3 0 3 0,5 0-13 16,0 0-3-16,0 0-6 0,0 0-7 0,0 0 12 16,0 0 8-16,0 0 8 0,0 0 8 15,0 0 0-15,0 0-4 0,0 0-7 0,0 0 2 16,0 13-5-16,0-13 7 0,0 0 7 0,0 0-10 15,0 0-1-15,0 0-8 0,0 0-2 0,0 0-3 16,0 0 1-16,0 0-9 0,0 0-9 0,0 0-4 16,0 0-13-16,0 0-1 0,0 0 9 0,0 0 29 15,0 0 20-15,36 0 8 0,-14 0-13 0,14 23-26 16,5-23-10-16,8 21 2 0,11-21 8 0,7 20 1 16,7-20-8-16,9 16-12 0,6-16-12 0,10 13-12 15,17-13-5-15,10 15-10 0,14-7 3 0,21 3-2 16,17-1-1-16,14 0 4 0,11 1 6 0,6-1 3 15,2-1 6-15,6 0-1 0,2-1-2 16,0-2-6-16,0 0 2 0,-6 0-6 0,-2-1 4 16,4 2 24-16,0-2 15 0,-2 0 16 0,-2 0 11 15,-7 0 12-15,-12-2 14 0,-6 0 19 0,-10 1 17 16,-13-3-2-16,-16 2-3 0,-19-3 12 0,-16 0 14 16,-19 0 12-16,-14 0 14 0,-17 0-6 0,-15-21-33 15,-16 21-31-15,-10 0-47 0,-7 0-38 0,-8 0-25 16,-3 0-7-16,-3-13-5 0,0 13-1 0,0 0 2 15,0 0-16-15,0 0-41 0,0 0-36 0,0 0-71 16,0 0-82-16,0 0-53 0,-19-5-74 0,19 5-24 16,0 0-21-16,0-4-42 0,0 2-60 0,0 0-175 15,-12-5-267-15,12-5 54 0,-15-6 182 16</inkml:trace>
  <inkml:trace contextRef="#ctx0" brushRef="#br0" timeOffset="3967.99">20006 14550 2004 0,'12'1'33'0,"-12"0"18"0,0-1 30 0,0 0 23 15,0 0-6-15,0 0 8 0,0 0-1 0,0 1 10 16,0-1 4-16,0 0 7 0,0 0-1 0,0 0-11 16,0 0-9-16,0 0-15 0,0 0-16 0,0 0-11 15,-12 0-17-15,12 0-1 0,0 0 4 16,0 0 7-16,0 0 10 0,0 0-1 0,0 0-2 15,0 0 7-15,0 0-12 0,0 0-6 0,0 0-7 16,0 0-10-16,0 0-3 0,0 0-3 0,0 0 2 16,0 0-4-16,0 0 0 0,0 0-3 0,0 0-7 15,29 0-5-15,-29 0-5 0,35 0 5 0,-11 0 2 16,5 0 18-16,2 0 8 0,5 0-5 0,1 0 0 16,-2 0-10-16,0 0-2 0,2 0 3 0,0 0 1 15,3 0 7-15,-1 0-1 0,2 0 8 0,1 0 2 16,1 0-7-16,1 0 5 0,1 0-1 0,-2 0 2 15,1 0 7-15,1 0 1 0,-5 0 2 16,1 0-8-16,0 0-5 0,1 0-2 0,1 0-10 16,5 0-2-16,1-15-5 0,9 15 3 0,6 0-13 15,13 0 6-15,11 0-12 0,10 0 10 0,11 0 52 16,7 0 22-16,6 0 25 0,-2 0 1 0,-4 0-26 16,-3 0-18-16,-9 18-5 0,-5-18-3 0,-14 0 1 15,-3 0 3-15,-3 0 15 0,-1 0 19 0,1 0 21 16,-5 0 17-16,-3 0 6 0,5 0-14 0,-10-20-26 15,0 20-30-15,-2-18-30 0,3 18-20 0,-3-20-15 16,-4 20 4-16,0-14-3 0,0 14 2 0,4-18 1 16,0 18-7-16,2-14-2 0,2 9 2 0,2 0-5 15,3-1 5-15,3 0-5 0,1 1-2 0,-5 1 9 16,5 1-7-16,-7-3 5 0,-2 1 0 16,4-1-11-16,-5 3 11 0,1-2-2 0,-6 0 3 15,6-1 3-15,-4 0-6 0,2 3 1 0,-6 0-10 16,6 1 3-16,-2 0-1 0,3-1 1 0,-3 3 3 15,6 0-3-15,-6 0 2 0,8 0-6 0,3 0 8 16,1 0-4-16,1 0-4 0,-5 0 9 0,5 0-7 16,-5 0 6-16,-6 0 3 0,2 0-3 0,-6 0 0 15,-6 0-3-15,-2 0-3 0,-7 0 0 0,-1 0-2 16,-9 0 3-16,-2 0 5 0,-8 0-2 0,0 0 2 16,-4 0 2-16,-5 13-4 0,-5-13 0 15,1 0 3-15,-10 0 1 0,9 0 1 0,-11 0-2 16,2 0 2-16,-4 0-5 0,0 0 3 0,0 0 6 15,4 0-9-15,-4 0 0 0,0 0 0 0,0 0-7 16,0 0 3-16,0 0 3 0,4 0 0 0,-4 0 5 16,0 0-4-16,0 0-4 0,0 0 5 0,0 0-6 15,0 0 9-15,0 0-4 0,0 0-6 0,0 0 1 16,0 0-1-16,23 0 5 0,-23 0-6 0,0 0 7 16,16 0-4-16,-16 0 4 0,15 0 9 0,-15 18-11 15,8-18-2-15,-8 0-1 0,15 0-1 0,-11 12 10 16,0-12 2-16,0 0-4 0,-4 6-3 0,0-6-6 15,6 0 0-15,-6 0 5 0,0 0 1 16,0 0 4-16,0 0-3 0,0 0-11 0,4 0 7 0,-4 0 4 16,0 0-1-16,0 0 12 0,0 3-8 15,0-3-13-15,0 0 4 0,0 0-5 0,0 0 3 16,0 0 13-16,0 0 1 0,0 0-3 0,0 0-6 16,0 0 0-16,0 0-5 0,0 0-13 0,0 0-28 15,0 0-31-15,0 0-55 0,0 0-31 0,-14 0-58 16,14 0-56-16,0 0-49 0,0 0-51 0,0 0-17 15,0 0-35-15,0 0-45 0,0 0-60 0,-35 0-74 16,35 0-174-16,-37 0-66 0,12 0 164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44:5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1675 668 0,'23'0'2'0,"-4"-18"4"0,8 8-2 0,-5 2 0 16,3-1-12-16,-2 3-7 0,0-1-5 0,-9 4-16 16,5-1-10-16,-11 3-39 0,0-1-57 0,3 2 7 15,-7 0 20-15</inkml:trace>
  <inkml:trace contextRef="#ctx0" brushRef="#br0" timeOffset="3476.99">1263 1834 955 0,'-4'1'20'16,"-4"-1"6"-16,8 0 7 0,-5 0 14 16,3 0 2-16,2 1 26 0,0-1 29 0,0 0 16 15,0 0 12-15,0 0-5 0,0 0-15 0,0 2-11 16,0-2-19-16,0 0-15 0,0 0-10 0,0 0-9 16,0 0 4-16,0 0 2 0,0 0 6 0,0 1 12 15,0-1 8-15,0 0 12 0,0 1 4 0,27 0 0 16,-27 0-12-16,37 2-11 0,-6 0-10 0,7-2-7 15,15 3-12-15,9 0-14 0,19-2-12 0,14 1-11 16,17-2-6-16,18 0-2 0,23-1 1 0,23 0 0 16,24 0 2-16,21 0 4 0,13 0 12 0,22 0 16 15,25-19 3-15,17 19 14 0,2 0-7 0,2 0-2 16,4 0 3-16,10 0-5 0,-10 0 4 16,-9 0 0-16,-11 0 0 0,-13 0-4 0,-7 22-3 15,-7-22-4-15,-30 0-5 0,-24 16 0 0,-15-16-3 16,-12 0-2-16,-21 15-6 0,-21-15-7 0,-22 0-4 15,-17 9-6-15,-8-9 2 0,-15 0-2 0,-12 5-1 16,-14-3-4-16,-13-2-8 0,-8 1-19 0,-13-1-42 16,-5 0-13-16,-9 2 6 0,0 1 20 0,-27 0 33 15,2 0-1-15,-12 1-14 0,-15 0-23 0,-12-1-10 16,-21-2 5-16,-10-1 10 0,-29 0 20 0,-23 0 17 16,-28-29 13-16,-22 29 0 0,-18-34 8 0,-18 16-3 15,-22-1 6-15,-19 2 0 0,-3 3 0 16,4 14 7-16,4-20-1 0,2 20 0 0,3 0-5 15,9 0 1-15,18 0-2 0,22 0 4 0,16 0 3 16,17 25-7-16,19-25 2 0,25 18-3 0,24-18-2 16,21 16 1-16,21-16-2 0,14 13 0 0,16-13 3 15,11 0 4-15,17 11-1 0,10-11-1 0,4 0-1 16,31 0-2-16,4 0 1 0,12 0 0 0,15 0-2 16,21-21-5-16,18 21 3 0,21 0-1 0,27-26 2 15,17 26 3-15,18-19-5 0,12 19 1 0,13-21 3 16,12 21-3-16,10-19 4 0,-3 12-3 0,-5 7-1 15,-16-11 5-15,-9 11-1 0,-8-5-1 0,-16 5 2 16,-21 0-2-16,-23 0-1 0,-20 0 2 16,-21 0-5-16,-19 0-27 0,-18 0-15 0,-19 19 1 15,-19-19 6-15,-14 0 31 0,-39 0 16 0,-13 17-2 16,-20-17-2-16,-17 0 3 0,-25 12-5 0,-26-12 6 16,-24 0-2-16,-18 0-6 0,-16 6 6 0,-7-6-2 15,-12 4 4-15,-12 0-3 0,-5 1 0 0,3 0-3 16,12 3 4-16,10 1 2 0,15 0-2 0,10 1 0 15,20-2-3-15,24 2 1 0,26-2-2 0,25-3 7 16,25 0 15-16,21-2 9 0,20-2 2 0,19-1-2 16,4 0-16-16,58 0-14 0,-5 0-4 0,20 0-6 15,26-24 1-15,19 24 2 0,20-16 5 0,19 16 0 16,13-19 0-16,12 19 1 0,6-18 8 16,0 18 3-16,0-18 15 0,-6 7 6 0,-8 3 5 15,-17 0 10-15,-17 0-3 0,-16 2 2 0,-20-1-1 16,-20 2-7-16,-24 1-8 0,-20 2-16 0,-15 0-17 15,-21 0 1-15,-4 2-1 0,-33 0 5 0,-3 0 1 16,-7 0-4-16,-11 0 1 0,-12 0-6 0,-8 0-24 16,-5 0-34-16,-4 0-33 0,5 0-39 0,-3 18-30 15,3-18-32-15,7 0-47 0,7 18-56 0,2-18-61 16,13 16-44-16,5-16-85 0,9 15 101 0</inkml:trace>
  <inkml:trace contextRef="#ctx0" brushRef="#br0" timeOffset="-204261.74">11555 13485 1244 0,'0'0'24'0,"0"17"31"0,0-17 44 15,0 0 31-15,0 0 6 0,0 12-5 0,0-12-20 16,0 9-4-16,0-9 6 0,0 10 0 16,0-6-11-16,0 1-13 0,0 1-26 0,0-2-18 15,0 1-6-15,0-1-3 0,0 1-1 0,0-2-5 16,0 1-3-16,0-2-3 0,0 0-7 0,0 0 5 15,0-1 4-15,0 1 10 0,0-2 14 0,0 0 10 16,0 0 6-16,0 0 4 0,0 0 3 0,0 0-1 16,0 0-4-16,0 0-15 0,0 0-11 0,0 0-19 15,25 0-6-15,-25 0 2 0,45 0 13 0,-7 0 22 16,7 0 19-16,13 0 7 0,8 0-6 0,9 0-7 16,9 0-8-16,7 0-11 0,9 0-5 0,7 0-12 15,9 0-20-15,2 0 0 0,8 0-9 16,8 0-8-16,3 0 15 0,3 0 30 0,-6 0 30 15,-3 0 23-15,-11 0-5 0,-11 0-25 0,-16 0-30 16,-21 0-24-16,-18 15-9 0,-17-15-19 0,-12 0-4 16,-16 0 11-16,-9 0 5 0,0 0 12 0,-58 0 6 15,12 9-9-15,-12-9 0 0,-16 0-17 0,-15 0-21 16,-12 0-4-16,-7 0-15 0,-10 0 8 0,-6 0 4 16,-2 0-8-16,-4 0-17 0,4-17-17 0,4 17-4 15,8 0 4-15,5 0 14 0,14 0 13 0,10 0 12 16,17 0 4-16,12 0 8 0,15 0 17 0,12 0 11 15,10 0 9-15,13 0 3 0,6 0 3 0,0 0 4 16,41 0 3-16,-10 0 10 0,10 0 5 16,9-18 4-16,10 18 2 0,10 0-5 0,7 0-8 15,5-17-7-15,9 17-5 0,0 0-9 0,7 0 4 16,-3-10-10-16,-2 10 0 0,-7 0 4 0,-3 0-8 16,-15 0 8-16,-12 0-2 0,-8 0-6 0,-19 0 3 15,-17 0 3-15,-12 0 3 0,-27 0 3 0,-10 0 5 16,-13 0-9-16,-14 0-16 0,-12 0-15 0,-13 0-18 15,-8 0-1-15,-7 0 6 0,-3 0 11 0,-1 0 10 16,1 0-9-16,4 0-2 0,5 0-1 0,12 0-2 16,11 0 14-16,11 0 9 0,17 0 17 0,9 0 10 15,14 0 1-15,9-11 3 0,13 11-8 0,2-7-5 16,0 2-1-16,41 0-4 0,-10 0 8 16,9 1 3-16,9 0 0 0,5 1-3 0,10-1-3 15,0 4 0-15,6 0-7 0,-1 0 3 0,-3 0-4 16,-8 0-2-16,-11 0-1 0,-8 0-8 0,-12 0 6 15,-14 18 4-15,-13-18 9 0,0 0 2 0,-44 16-3 16,7-16-16-16,-8 12-9 0,-11-12-14 0,-10 9-19 16,-3-9-21-16,-1 0-22 0,0 0-14 0,2 6 5 15,2-6 14-15,8 0 30 0,6 0 27 0,9 0 18 16,7 0 22-16,12 0 25 0,5 0 23 0,7 0 10 16,8 0-4-16,4-20-20 0,0 20-14 0,0-14-7 15,35 14 7-15,-35-21 2 0,49 10-7 16,-18 0 3-16,6 2-4 0,3 0-4 0,1 1 1 15,3 2-8-15,-5 1-1 0,-2 1-4 0,-4 1-3 16,-8 1 2-16,-4 1-4 0,-7 0-8 0,-4 1-21 16,-3 0-17-16,-7 0-2 0,0 0-4 0,0 0 12 15,0 0-11-15,-25 24-33 0,25-24-40 0,-31 19-46 16,8-19-51-16,-4 20-92 0,0-20-99 0,-2 16-108 16,0-16 83-16</inkml:trace>
  <inkml:trace contextRef="#ctx0" brushRef="#br0" timeOffset="-134312.73">18242 13345 2919 0,'-6'0'3'0,"4"0"1"0,0 0-3 0,2 0 15 16,0 0 13-16,0 0 9 0,0 0 16 0,0 0-1 16,0 0 2-16,0 0 9 0,0 0 4 0,0 0 6 15,0 0-10-15,0 0-5 0,0 0-12 0,0 0-4 16,0 0 3-16,0 0 4 0,0 0 2 0,0 0 7 16,0 0 14-16,0 0 12 0,0 0 2 0,0 13-2 15,0-13-21-15,33 0-15 0,-33 11 3 16,27-5-5-16,-27-1 7 0,35 0 4 0,-14 0-8 15,4 1 8-15,-1-2-7 0,7-1 1 0,2-1 12 16,5 2-7-16,5-4 8 0,7 5 12 0,3-4-3 16,7 0 4-16,11-1-9 0,3 0-18 0,11 0-13 15,8 0-10-15,12 0-16 0,9 0-4 0,12 0-10 16,13 0 5-16,14 0 10 0,10 0-2 0,13 0 14 16,7 0-4-16,6 0-6 0,3 0 0 0,2 0 12 15,-4 22 36-15,-2-22 37 0,-8 0 38 0,-8 13 31 16,-15-13 3-16,-8 0 3 0,-17 0 9 0,-20 0 10 15,-17 0 24-15,-17-26-1 0,-18 26-10 0,-14-18-19 16,-13 18-38-16,-12 0-28 0,-7-22-36 16,-4 22-30-16,-6 0-30 0,-4 0-14 0,0-10-12 15,3 10-2-15,-3 0-3 0,0 0-2 0,0 0-2 16,0 0-4-16,0 0-1 0,0 0-2 0,0 0-21 16,0 0-33-16,0-6-28 0,-17 6-9 0,17 0 6 15,0 0 4-15,0 0 0 0,-21 0-30 0,21 0-39 16,-14 0-40-16,4 21-72 0,1-21-70 0,1 0-46 15,2 0-32-15,0 15-25 0,1-15-30 0,-1 0-60 16,2 13-62-16,-4-13-106 0,2 12-184 0,1-6 172 16</inkml:trace>
  <inkml:trace contextRef="#ctx0" brushRef="#br0" timeOffset="-131587.74">26451 13287 2024 0,'-19'0'23'0,"1"0"22"0,-3 0 35 0,7 0 49 16,1 0 21-16,-1-19 17 0,5 19 11 0,-1 0-10 15,-2 0-12-15,1 0-11 0,-1-13-23 0,4 13-19 16,-3 0-14-16,3 0-17 0,4-5-2 0,-2 5-9 15,6 0 4-15,-4 0 3 0,4 0-8 0,0 0 10 16,0 0-3-16,0 0 3 0,0 0 7 0,0 0-7 16,0 0-2-16,0 0-7 0,0 0-4 0,0 0 3 15,0 0 6-15,0 0-6 0,26 0-9 0,-26 14-10 16,23-14-6-16,-4 0 3 0,4 0 10 16,12 0 7-16,2 0-9 0,6 0-2 0,11 0-15 15,10 0-12-15,13 0-2 0,11 0 4 0,12 0 21 16,18-23 7-16,16 23-8 0,15 0-13 0,16-25-17 15,19 25-14-15,19 0 26 0,16-11 19 0,6 11 4 16,17 0 16-16,-2 0-21 0,6 0-1 0,2 0 25 16,-8 0 32-16,-15 20 16 0,-18-20 5 0,-13 0-1 15,-18 0-8-15,-23 0-1 0,-23 16 1 0,-21-16-15 16,-26 0-22-16,-17 0-19 0,-16 0-23 0,-15 0-14 16,-12 0-26-16,-9-21-25 0,-6 21-104 0,-8 0-103 15,0 0-87-15,0 0-78 0,0 0-15 16,-39 0-53-16,12 0-90 0,-10 0-115 0,-8 26-234 15,-15-26-20-15,-9 25 198 0</inkml:trace>
  <inkml:trace contextRef="#ctx0" brushRef="#br0" timeOffset="-130967.74">26877 14263 3468 0,'-23'0'3'0,"2"0"-6"0,7 0 2 15,-1 0-1-15,15 0 17 0,-16 0 28 0,16 0 26 16,-15 0 14-16,7 0-10 0,4 0-12 0,-6 0 1 16,5 0 17-16,5 0 15 0,-4 0 13 0,4 0-11 15,0 0-21-15,0 0-16 0,0 0-13 0,27 0-1 16,-27 0 12-16,42 0 20 0,-11 0 22 0,12 0 14 16,13 0 10-16,6 0-2 0,14 0-20 0,15 0-6 15,6-27-10-15,15 27 1 0,2-17 0 16,20 17-24-16,15-22-24 0,12 22-4 0,15-19 21 15,8 19 62-15,8-13 54 0,2 13 51 0,5-11 15 16,-11 11-2-16,-12-6-13 0,-17 2-47 0,-19 3-22 16,-22-3-40-16,-17 2-16 0,-22 1 0 0,-17-1-12 15,-14 1-8-15,-15 1-24 0,-15-3-25 0,-3 3-20 16,-11 0-13-16,-2 0 2 0,-2 0-14 0,0 0-41 16,0 0-42-16,0 0-66 0,-29 0-92 0,29 0-111 15,-33 0-130-15,14 0-92 0,-8 0-84 0,-2 0-83 16,-4 0-92-16,2 21-338 0,-2-21 194 0,4 0 236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50:0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 2793 1812 0,'0'0'10'0,"-4"0"4"0,4 0-6 0,0-22-2 15,0 22-14-15,0 0-9 0,0 0 14 0,0 0 18 16,0 0 19-16,0 0 20 0,0 0 0 0,0 0-11 16,0 0-12-16,0 0-15 0,0 0-7 0,0 0 1 15,0 0 7-15,0 0 20 0,0 0 20 0,0 0 27 16,0 0 15-16,0 0 10 0,0 0 1 0,0 0-9 15,0 0-4-15,0 0-12 0,0 0-4 0,0 0-11 16,0 0-7-16,0 0-4 0,0 0-4 16,0 0 0-16,0 0-1 0,0 0 1 0,15 0-11 15,-15 0-8-15,0 0-13 0,20 0-10 0,-5 0-2 16,3 0 0-16,9 0 4 0,4 0 8 0,9 0 8 16,-3 0 9-16,12 0 8 0,-1-13 2 0,4 13-7 15,1 0-12-15,1-10-9 0,4 10-10 0,0-10-6 16,2 3-4-16,2 1 1 0,-4 0-4 0,4 0-3 15,2 0 1-15,2 0-5 0,2 0 5 0,4 2 2 16,5-2 1-16,-3 1 4 0,9 1-5 0,2-1 1 16,0 1-3-16,1-1-2 0,7-1 4 0,-2 1 0 15,2 0 1-15,-2 0 1 0,-2-1 2 0,-2 1 1 16,-2-1 12-16,4 1 3 0,-9 0-3 16,5 0-1-16,-6-3-8 0,1 3-7 0,1 0 3 15,-5-3-1-15,1 3 2 0,-3-3 8 0,-6 4 11 16,-6-3 5-16,-6 0 7 0,-8 3-4 0,-5-1-11 15,-8 0-4-15,-4 2-9 0,-10 0-2 0,-2 2-2 16,-9 0-1-16,-2-1 3 0,-2 2-3 0,-4-2 0 16,1 2 1-16,-3-1 2 0,0 1-3 0,0 0 7 15,0-1-6-15,0 1-1 0,0 0 4 0,0 0 1 16,0 0 8-16,0 0-1 0,0 0 2 0,0-2-2 16,0 2-6-16,0 0 0 0,0 0-3 0,0 0-1 15,0 0-2-15,0 0-4 0,0 0 0 16,0 0-2-16,0 0 1 0,0 0 1 0,0 0-3 15,0 0-1-15,0 0-4 0,0 0 1 0,0 0-2 16,0 0-1-16,0 0 0 0,0 0-3 0,0 0-1 16,0 0 8-16,-19 0 2 0,19 0 8 0,0 20 4 15,0-20-1-15,0 24 1 0,0-7-2 0,-10 6 2 16,10 3-3-16,-9 6 1 0,1 2-2 0,6 2 2 16,0 5 2-16,-2 0 0 0,0 5-1 0,0 2 4 15,1 1-8-15,-1 4 0 0,0-1 4 0,4 5 2 16,-4 2 4-16,2 3-5 0,-2 7-4 15,0 6-6-15,2 8 3 0,-2 6 3 0,-3 3 3 0,7 3 1 16,-4 3-2-16,0-1 0 0,2-3 0 16,-2-7-2-16,0-4 3 0,0-6 4 0,4-5 1 15,-5-1-5-15,1-8 3 0,2 2 0 0,0-4-7 16,0 0 8-16,0-5-8 0,2-4-3 0,-2-2 2 16,0-3 2-16,2-5-1 0,0-7-1 0,0-5 5 15,0-5-8-15,0-6 4 0,0-5 3 0,0-4 1 16,0-3 4-16,0-2 4 0,0-1 3 0,0-4 0 15,0 0 0-15,0 0-2 0,0 0-3 0,0 0-40 16,0 0-43-16,0 0-74 0,0 0-97 0,0 0-96 16,0 0-104-16,0 0-132 0,0 0-146 0,0-15-6 15,0 15 152-15</inkml:trace>
  <inkml:trace contextRef="#ctx0" brushRef="#br0" timeOffset="1256.99">1298 2791 2116 0,'6'-3'38'0,"-6"-2"21"0,0-1 18 0,0 4 10 16,0-3-27-16,0 2-9 0,0 0 0 0,0 2 0 15,0 1-2-15,0 0-6 0,0 0-18 0,0 0-14 16,0 0-2-16,0 0 12 0,0 0 20 16,0 26 24-16,0-26 12 0,0 30 2 0,0-11-9 15,0 5-2-15,0 5-10 0,-18-1-7 0,18 3 17 16,0 4 1-16,-19-1 5 0,19 3 7 0,-21 1-13 15,11 1-13-15,-2 2-7 0,1 4-16 0,-1 2-6 16,-2 0-3-16,1 4-4 0,-1 7 4 0,-3 4 2 16,7 4 7-16,2 6 1 0,-7 1-3 0,7 3 0 15,0 3-9-15,1-3 0 0,-1-3-1 0,4-1-11 16,4-6 0-16,-4-3-4 0,4-2-2 0,0-5-1 16,0-1 2-16,0-3-1 0,0-2 3 0,0-1 8 15,0-3-3-15,0 1-1 0,0-1-1 16,0 0-6-16,23 1-2 0,-23-3 2 0,0-2-1 15,0-1-5-15,16-1 4 0,-16-3-1 0,0-4 1 16,10-5 5-16,-10-4 0 0,0-2 4 0,5-1-4 16,-5-3 3-16,0 0 3 0,0-4 5 0,0 1-4 15,0-3 3-15,0-1-4 0,0 0-5 0,0-1 3 16,0-2-8-16,-19 1 5 0,19-2-1 0,0 0-3 16,0 0 1-16,-17-2 0 0,17 1 5 0,0 1 9 15,-14-5-2-15,14 3 6 0,-13-1-2 0,13-1 1 16,-10-1 0-16,6 1 0 0,0-2 0 15,0 0 2-15,4 1-3 0,-2-2-1 0,2 0 1 0,-2 0-3 16,2 2-3-16,0-2 1 0,0 0-2 16,0 0-2-16,0 0 3 0,0 0-4 0,-2 0-3 15,2 0-1-15,0 0-2 0,0 0 3 0,0 0-3 16,0 0 7-16,0 0-1 0,0 0-2 0,0 0 5 16,0 0-5-16,0 0 8 0,0 0-1 0,0 0 5 15,0 0 1-15,0 0 0 0,0 0 4 0,0 0 2 16,0 0 9-16,0 0 2 0,0 0 3 0,0 0-2 15,0 0-12-15,18 0-10 0,-18 0-11 0,19 0-10 16,-1-18 2-16,3 18 0 0,8 0 1 0,6-18 2 16,13 18-3-16,7-14 1 0,12 4-6 0,9 2 2 15,11-2-1-15,6-2 1 0,10 0 0 0,11-1 1 16,2-2 3-16,6 0-1 0,8 1-4 16,4-2 3-16,11 1 1 0,-2-1-3 0,5 0 3 15,3 0-3-15,-4 1-5 0,-2-1 7 0,-5 1 4 16,-3 1-4-16,-9-1 13 0,-10 3-12 0,-11-1-1 15,-12 2 3-15,-6 1-4 0,-16 2 12 0,-11 0-3 16,-11 2 4-16,-11 0-6 0,-7 1 4 0,-9 1 16 16,-5 0 6-16,-2 1 11 0,-7 2 1 0,-4-1-10 15,-2 1 1-15,0 1-5 0,-2-2-4 0,-2 1-6 16,0-2 3-16,0 3-10 0,0 0-6 0,0 0-3 16,0 0-4-16,0-1-3 0,0 1 3 0,0 0 3 15,0-1-6-15,0 1 7 0,0 0 1 16,0 0-7-16,0 0 1 0,0 0-7 0,0 0 7 15,0 0-13-15,0 0-30 0,0 0-21 0,0 0-43 16,0 0-23-16,0 0-26 0,0 0-46 0,0 0-59 16,0 0-79-16,0 0-78 0,0 0-52 0,0 0-69 15,0 0-103-15,0 0-51 0,-24 0 133 0</inkml:trace>
  <inkml:trace contextRef="#ctx0" brushRef="#br0" timeOffset="13109">5486 7318 260 0,'0'0'0'0,"0"0"-3"0,0 0-12 0,0 0-50 16,0 0 0-16</inkml:trace>
  <inkml:trace contextRef="#ctx0" brushRef="#br0" timeOffset="35793">27331 5281 784 0,'0'0'13'16,"0"0"14"-16,0 0 14 0,0 0 21 0,0 0 14 15,0 0 18-15,0 0 16 0,0 0 9 0,0 0-2 16,-22 0-10-16,22 0-8 0,0 0-2 0,0 0-18 15,-11 0-6-15,11 0-16 0,0 0-22 0,0 0-1 16,0 0-17-16,0 0-1 0,0 0-12 0,0 0 3 16,0 0 8-16,0 0 5 0,0 0 15 0,0 0-5 15,0 0 4-15,0 0-5 0,0 0-7 0,0 0 3 16,0 0-2-16,0 0 8 0,0 0 8 16,0 0 17-16,0 0 9 0,0 0 9 0,19 0-3 15,0 0-7-15,-3 0-4 0,7 0-9 0,6 16 4 16,6-16-10-16,6 0-7 0,3 10-7 0,9-10-14 15,1 0-7-15,6 8-4 0,6-8 0 0,11 5 0 16,10-1-8-16,6 1 1 0,22 2-1 0,11 4 9 16,19-3 13-16,4 3 0 0,8 1 4 0,4-1-5 15,1 2-7-15,7-1 2 0,-1-1-6 0,-3 0-3 16,2 0-1-16,-1-1-4 0,-1 0 0 0,-6 0 8 16,-4-2 0-16,-6-1 2 0,-8 0 2 0,-11-1-3 15,-10-2 22-15,-2 0 16 0,-11-3 9 16,-4-1-4-16,-10 0-19 0,-6 0-17 0,-12 0-11 15,-11 0 1-15,-13 0-3 0,-7 0 7 0,-11-20 1 16,-6 20-3-16,-7 0-1 0,-9 0-7 0,-3 0-9 16,-6-13-2-16,0 13-5 0,-2 0-16 0,0 0-20 15,0 0-21-15,0 0-21 0,0 0-25 0,0 0-21 16,-33 0-37-16,33 0-51 0,-43 0-51 0,12 0-67 16,-9 0-30-16,-5 24-23 0,-5-24-41 0,-5 0 116 15</inkml:trace>
  <inkml:trace contextRef="#ctx0" brushRef="#br0" timeOffset="36644">23427 6373 1834 0,'-13'0'22'0,"5"0"12"15,8 0 11-15,-10 0 13 0,10 0 6 0,0 0 28 16,0 0 19-16,0 0 28 0,0 0 13 0,0 0-4 16,0 0-3-16,0 0-22 0,0 0-23 0,0 0-26 15,0 0-27-15,0 0-13 0,0 0-19 0,31 0-10 16,-31 0-3-16,29 0 0 0,-5 0 2 0,7 0 7 15,7 0 12-15,3 0 5 0,11 0 12 0,12 0 4 16,4 0 9-16,21 0 1 0,14 0-6 0,17 0-12 16,25 18-16-16,12-18-13 0,19 18-4 0,14-5-8 15,25 1 12-15,14 4 25 0,13 0 28 0,0 1 32 16,-4 1 22-16,-5-2-4 0,-3 0 4 16,-13-2-6-16,-21-3-9 0,-24-1-7 0,-19-6-14 15,-23 2 2-15,-23-4-3 0,-18-2 2 0,-16-1 4 16,-20-1-16-16,-18 0-10 0,-12 0-21 0,-4 0-24 15,-11 0-13-15,-4 0-10 0,-2 0-4 0,-2 0 2 16,0 0-6-16,0 0-5 0,0 0-50 0,0 0-48 16,0 0-32-16,0 0-46 0,-22 0-39 0,22 0-51 15,-27 0-75-15,27 0-74 0,-38 24-90 0,12-24-133 16,-1 21-50-16,-4-21 137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53:35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7318 4142 1268 0,'0'0'10'0,"0"0"5"16,0 0 11-16,0 0 19 0,0 0 15 16,-23 0 21-16,23 0 15 0,0 0 5 0,-25 0-7 15,25 0-10-15,-16 0-19 0,16 0-17 0,-17 0-12 16,17 0-1-16,-10 0 1 0,10 0-4 0,-7 0 2 16,7 0-11-16,-2 0 2 0,2 0 2 0,0 0-5 15,0 0 0-15,0 0-1 0,0 0-1 0,0 0 7 16,0 0-1-16,0 0-3 0,0 0 6 0,0 0-3 15,0 0 8-15,0 0 7 0,0 0 5 0,0 0 6 16,0 0 6-16,0 0 1 0,19 0 4 0,-19 0 0 16,14 0-7-16,-1 0-2 0,1 0-5 0,7 0 0 15,4 0-2-15,6 0 2 0,2 0-8 16,0 0-7-16,8 10 2 0,1-10-2 0,7 0-5 16,7 0-1-16,4 0-7 0,10 0 3 0,11 0-4 15,10 0-4-15,12 0 2 0,13 0-7 0,14 0 3 16,5 0 15-16,7 0 8 0,11 0 12 0,13 0 3 15,5-18-8-15,7 18-7 0,2 0-11 0,0-20-2 16,4 20-4-16,4-14-6 0,2 14 7 0,0-15-6 16,2 15-1-16,0-14 9 0,-5 9-4 0,3-2 4 15,2 1 5-15,-6 1 0 0,0-1 5 0,-6-1-2 16,-4 2-3-16,-9 0-1 0,3-2 1 0,-13 5 7 16,-9-3 4-16,-11 1 3 0,-11-1-3 0,-12 2 2 15,-11-1 2-15,-8 2-6 0,-14 0 1 16,-7 1-5-16,-8-2-9 0,-8 3-5 0,-8-1-8 15,-11 1-4-15,-8-1 0 0,-10 1 1 0,-3 0-6 16,-7 0-2-16,-5 0-11 0,-2 0 4 0,0 0-2 16,-2 0 3-16,0 0 5 0,0 0-5 0,2 0 3 15,-1 0 2-15,-1 0 2 0,2 0-1 0,0 0 3 16,2 0 2-16,0 0-2 0,3 0 1 0,1 0-1 16,0 0-8-16,3 0 10 0,1 0-4 0,3 13 3 15,-1-13 3-15,5 0-8 0,-3 0 4 0,5 0-2 16,4 0-2-16,4 0 3 0,2 0-5 0,4 0 1 15,7 0 4-15,-3 0-4 0,5 0 5 0,5 7-3 16,1-7-2-16,0 0 2 0,1 6-5 16,1-4 3-16,-2 1-5 0,4-1 4 0,-3 2-1 15,1 1 1-15,-6-1 2 0,-1 0-3 0,-3-1 1 16,-7 1 3-16,-4-2 2 0,-4 2 0 0,-6-2 5 16,-3 1 8-16,-3-3 1 0,-7 3 8 0,-2-2 5 15,1-1-5-15,-3 2 10 0,-2 0 2 0,0-2 1 16,-2 0 4-16,0 0 1 0,-2 0 4 0,2 0 7 15,0 0 3-15,-2 0 4 0,0 0-1 0,0 0-6 16,0 0-12-16,0 0 3 0,0 0-12 0,0 0 3 16,0 0-5-16,0 0-4 0,0 0-2 0,0 0-8 15,0 0 2-15,0 0-11 0,0 0-3 16,0 0 1-16,0 0-5 0,0 0 4 0,0 0 0 16,0 0 0-16,0 0 3 0,0 0-7 0,0 0 5 15,0 0-4-15,0 0 0 0,0 0 10 0,0 0-6 16,0 0 6-16,0 0-6 0,0 0-8 0,0 0 7 15,0 0-8-15,0 1 4 0,0-1 0 0,21 0 0 16,-21 0-1-16,29 0 0 0,-10 0-6 0,3 0-1 16,3 1 0-16,4-1 5 0,4 0 6 0,0 0-7 15,4 1 7-15,-1-1-10 0,1 2 6 0,2-2 1 16,-4 1-8-16,2-1 12 0,-4 2-4 0,-4-2 0 16,0 0 0-16,-8 0-4 0,0 2-6 0,-5-2 4 15,1 0 3-15,-9 0 0 0,-2 0 3 16,-4 0 0-16,2 0 5 0,1 3-5 0,-5-3-3 15,0 0 2-15,0 0-6 0,0 0 4 0,0 0 3 16,0 0 0-16,0 0 0 0,0 0 6 0,0 0-6 16,0 0-4-16,0 0 0 0,0 0-7 0,0 0 13 15,0 0-2-15,0 1 2 0,0-1-6 0,0 0 0 16,0 0 4-16,0 0 3 0,0 0 4 0,0 2-9 16,0-2 2-16,0 0-6 0,0 0 5 0,0 0 4 15,0 0-6-15,0 0 5 0,0 0-1 0,0 0-45 16,0 0-64-16,0 0-88 0,0 0-122 0,0 0-124 15,0 0-99-15,0 0-119 0,0 0-179 0,-36 0-36 16,12 0 176-16</inkml:trace>
  <inkml:trace contextRef="#ctx0" brushRef="#br0" timeOffset="14252">8804 1894 1943 0,'-4'0'52'15,"2"0"22"-15,2 0 22 0,0 0 16 0,-2 0-28 16,2 0 8-16,0 0 5 0,0 0 15 0,0 0 3 16,0 0 4-16,0 0-9 0,0 0-8 0,0 0-14 15,0 0-18-15,0 0-9 0,0 0-11 0,0 0 0 16,0 0-5-16,0 0-1 0,0 0-2 0,0 0-7 15,0 0-1-15,0 0-4 0,0 0-3 0,0 0 3 16,0 0-4-16,0 0 4 0,0 0-2 16,0 0-4-16,0 0 4 0,0 0-6 0,0 0-7 15,24 0-3-15,-24 0-11 0,40 0 2 0,-5 0 1 16,12 0 8-16,15 0 11 0,15-24 9 0,16 24 2 16,25 0-2-16,14-24-9 0,17 24-4 0,12-23-7 15,15 9-5-15,18-1-3 0,21 1-11 0,15-2-2 16,9 3-2-16,16-1 1 0,15 1 4 0,14 1 7 15,5 1 3-15,-8 2 1 0,-8 1 7 0,-11 1 8 16,-3 0 11-16,-13 1 3 0,-19 1-4 0,-18 1-4 16,-19 0-9-16,-8 2 4 0,-14-1 11 0,-16-1 10 15,-13 3 8-15,-17-3 4 0,-13 0-11 16,-9 1-1-16,-13-2-10 0,-15 0-13 0,-8 0-1 16,-12 0-12-16,-13 1-5 0,-12 0 5 0,-7 0-8 15,-9 2-7-15,-3-2-20 0,-6 4-46 0,-2-1-57 16,0 1-59-16,0-2-47 0,0 2-33 0,-25 0-30 15,25 0-31-15,-35 0-43 0,10 0-70 0,-8 27-83 16,-2-27-96-16,-6 22 119 0</inkml:trace>
  <inkml:trace contextRef="#ctx0" brushRef="#br0" timeOffset="23705">29204 7212 1406 0,'0'0'28'0,"0"-1"26"0,-18 0 31 15,18 1 36-15,0 0 15 0,-13-1 9 0,13 1 14 16,-6 0-2-16,6-1-13 0,-12 1-9 0,8-1-22 16,-1 1-12-16,-1-1-13 0,4 1-12 0,0 0-7 15,2-3-9-15,0 3-10 0,-4 0-7 0,4 0-10 16,0 0-6-16,0 0-2 0,0 0-3 0,0 0-3 16,0 0-3-16,0 0 3 0,0 0 0 0,0 0 2 15,0 0 2-15,0 0 0 0,0 0 6 0,0 0 4 16,0 0 4-16,0 0 7 0,0 0 0 0,0 0 0 15,0 0-11-15,23 0-17 0,-23 0-8 0,37 0-11 16,-6 0 3-16,8 0 3 0,11 0 2 16,14 0 10-16,8 0 8 0,9 0 14 0,8 0 12 15,6 0 0-15,8-18-9 0,5 18-18 0,7-14-15 16,11 14-16-16,9-12 4 0,14 12 1 0,8-10-1 16,16 10 4-16,1-8-4 0,4 8-4 0,-5 0 4 15,-1 0 6-15,-9-5 9 0,-14 4 14 0,-8-1 11 16,-15-2 19-16,-8 2 19 0,-9-3 20 0,-7 3 22 15,-14-2 17-15,-11 0 2 0,-11 1 1 0,-14-3-21 16,-11 4-38-16,-8-3-19 0,-8 2-30 0,-11-1-16 16,-3 0-2-16,-7 1-15 0,2 0 7 0,-4 2-8 15,-2 0-15-15,0-2-29 0,0 3-58 16,0 0-58-16,0 0-69 0,0 0-68 0,0 0-57 16,0 0-51-16,-25 0-54 0,25 0-89 0,-29 0-125 15,9 0 13-15,-3 25 141 0</inkml:trace>
  <inkml:trace contextRef="#ctx0" brushRef="#br0" timeOffset="25202">19179 8036 1984 0,'0'0'23'0,"0"0"6"0,-2 0 4 16,0 0-2-16,2 0-16 0,0 0 11 0,0 0 11 16,0 0 21-16,0 0 8 0,0 0 4 15,0 0-6-15,0 0-2 0,0 0-7 0,0 0-5 16,0 0-6-16,0 0-6 0,0 0 0 0,0 0-2 16,0 0 8-16,0 0 10 0,0 0 5 0,0 0 9 15,0 0 9-15,-17 0 1 0,17 0 5 0,0 0 4 16,0 0-2-16,0 0-2 0,0 0-3 0,0 0-2 15,0 0-5-15,0 0 1 0,0 0 1 0,0 0-11 16,0 0-4-16,0 0-6 0,0 0-11 0,0 0-9 16,0 0-8-16,25 0-13 0,-25 0-5 0,27 0 6 15,-7 0 3-15,5 0 11 0,8 0 14 16,5 0-1-16,3 0 4 0,4 0-10 0,1 0-13 16,1 0-6-16,7 0-6 0,4 0-3 0,2 0 2 15,8 0 6-15,4 0 3 0,7 0 22 0,6 0 9 16,4 0 4-16,2 0 2 0,6 0-21 0,0-19-5 15,8 19-19-15,1 0-6 0,10-16-5 0,6 16-1 16,10-13 3-16,6 13-7 0,7-11 9 0,4 11-1 16,2-11 3-16,4 6 3 0,-2 0-4 0,-7 1-4 15,-1 2-5-15,-2-1 2 0,-7 2-1 0,1 0 1 16,-7 1 3-16,-6 0 10 0,-2 0 18 0,-6 0 20 16,-15 0 27-16,-8 0 17 0,-12 0 3 0,-13 0 1 15,-14 0-12-15,-17 0-7 0,-2 0-7 16,-14 0-4-16,-7 0 3 0,-4 0-2 0,-1 0-13 15,-5 0-9-15,0 0-17 0,-2 0-12 0,-2 0-12 16,0 0 4-16,0 0-12 0,0 0-4 0,0 0 4 16,0 0 0-16,0 0 4 0,0 0 0 0,0 0 0 15,0 0-35-15,0 0-44 0,0 0-54 0,0 0-63 16,0 0-50-16,0 0-56 0,0 0-82 0,0 0-95 16,0 0-99-16,0 0-98 0,0 0-99 0,0 0 12 15,-25 0 181-15</inkml:trace>
  <inkml:trace contextRef="#ctx0" brushRef="#br0" timeOffset="27706">18381 8784 1556 0,'0'0'29'0,"0"0"22"0,-2 0 20 0,2 0 34 16,0 0-4-16,0 0 16 0,-2 0 15 0,0 0 3 16,-2 0 4-16,1 0 0 0,-3 0-6 0,2 0 1 15,-2 0-4-15,4 0-5 0,0 0-5 0,-2 0-9 16,2 0-4-16,2 0 0 0,-3 0 1 0,3 0 2 15,0 0 0-15,0 0-5 0,0 0-2 0,0 0-16 16,0 0-8-16,0 0-17 0,0 0-16 0,0 0-5 16,0 0-8-16,0 0 1 0,0 0-9 0,0 0-5 15,0 0 2-15,19 0-13 0,-19 0 8 16,19 0 8-16,-3 0-1 0,9 0 6 0,8 20 7 16,8-20 1-16,9 0 3 0,6 0 5 0,8 20-4 15,6-20-5-15,5 0-3 0,7 13-4 0,3-13-8 16,4 7-5-16,2-7-5 0,8 9 1 0,-4-4-4 15,4 0 10-15,1 1-2 0,1 0 3 0,4 0 1 16,3 0-5-16,-1-1 5 0,5 0-3 0,4-2 2 16,8 1-8-16,0 0 5 0,-4-2 30 0,2-1 41 15,-4 2 32-15,-5-3 14 0,-3 0-15 0,-11 0-26 16,-8 0-6-16,-8 0 2 0,-7 0 12 0,-14 0 33 16,-8 0 19-16,-9 0 27 0,-10 0-9 0,-10 0-29 15,-6 0-28-15,-9 0-41 0,-4 0-16 16,-1 0-6-16,-3-14-2 0,-2 14-1 0,0 0 4 15,0 0-7-15,0 0-14 0,0 0-12 0,0 0-12 16,0 0-8-16,0 0 0 0,0 0 2 0,0 0-4 16,0 0 4-16,0 0-2 0,0 0-8 0,0 0 8 15,0 0-29-15,0 0-55 0,0 0-66 0,0 0-102 16,0 0-103-16,0 0-84 0,0 0-64 0,0 0-57 16,0 0-47-16,0 0-56 0,0 0-107 0,0 0-246 15,0 0 164-15,0 0 202 0</inkml:trace>
  <inkml:trace contextRef="#ctx0" brushRef="#br0" timeOffset="39616.01">25409 10499 1117 0,'4'1'15'0,"-4"0"13"0,0 2 15 15,0-3 17-15,0 1 13 0,0-1 11 0,0 2 22 16,0-1 2-16,0 1-6 0,0 1 5 0,-18 1-15 16,18-2 2-16,0 2 2 0,-23 1 8 15,23-1-7-15,0 1-4 0,-17 1-9 0,17 0-24 16,-14-1 2-16,14 1-2 0,-8-2-10 0,8 2 3 16,-7-3 12-16,3 0 2 0,4 1 12 0,0-3 3 15,-4 1-12-15,4 0 4 0,0-1 2 0,-4-1-1 16,4 2 9-16,0-2-6 0,-4 0 1 0,4 0 1 15,0 0-7-15,0 0 5 0,-4 0-2 0,4 0 13 16,-2 0 4-16,0 0 2 0,-1 0-7 0,1 0-5 16,2 0 1-16,-2 0-13 0,2 0-4 0,0 0-11 15,0 0-8-15,0 0 3 0,0 0 7 16,0 0-1-16,0 0-6 0,0-13 3 0,0 13-7 16,0 0-9-16,0 0 1 0,0 0-8 0,0 0-11 15,0 0 5-15,0 0-13 0,0 0 0 0,0 0-3 16,0 0-3-16,0 0 3 0,0 0-13 0,0 0 8 15,0 0-3-15,0 0 0 0,0 0 11 0,0 0-7 16,0 0-4-16,-22-20-3 0,22 20-5 0,0 0 7 16,-27-17-2-16,27 17 4 0,0 0-4 0,-17-16 1 15,17 16 4-15,-14-14-4 0,14 14 6 0,-13-12-3 16,13 4 0-16,-10 1 4 0,6 1-7 0,0 1-4 16,0 0 6-16,4 3-7 0,0 0 7 0,-5 1-2 15,5 1-8-15,0 0 9 0,0 0 0 16,0 0-4-16,0 0 2 0,0 0-6 0,0 0-2 0,0 0 3 15,0 0 0-15,0 0 6 0,0 0 0 16,0 0-1-16,0 0 2 0,0 0-3 0,0 0 7 16,0 0 8-16,0 0 10 0,0 0 8 0,0 0-2 15,0 0 11-15,0 0 1 0,17 0 1 0,-17 0 3 16,19 0-8-16,-7 14 1 0,7-14 16 0,3 0 25 16,5 11 11-16,4-11 1 0,0 9-12 0,2-9-24 15,7 7-22-15,1-7-6 0,-2 9-12 0,7-5-5 16,3 1 10-16,5 0-5 0,0-1-5 0,4 0 9 15,-3 1 7-15,3-1 15 0,-8 1 14 0,0-2 5 16,-7-2 4-16,-2 2-5 0,-14-1 8 16,0 0 4-16,-8-1-3 0,-7-1-9 0,-6 0-15 15,3 0-22-15,-9 0-12 0,0 0 0 0,0 0-7 16,0 0 2-16,0 0-4 0,0 0 0 0,0 0-1 16,0 0-4-16,0 0 9 0,-34 0-4 0,14 0 7 15,-7 0-4-15,-6 0-4 0,-2-20-17 0,-11 20-40 16,1 0-21-16,1-13-26 0,3 13 0 0,2 0 20 15,2-10 17-15,1 10 14 0,5 0 15 0,5 0 15 16,3-5 10-16,4 5 5 0,1 0 9 0,5-2 4 16,5 2 1-16,4 0 13 0,2 0 2 0,2 0-6 15,0 0 16-15,0-1-15 0,0 1-11 0,0-2-8 16,27 1-21-16,-27-2 10 0,33 3-5 16,-6-2 6-16,-1 0 5 0,10 2-10 0,5-1 6 15,2 1 8-15,3 0-4 0,-5 0 4 0,2 0 5 16,-5 0-3-16,-7 0-8 0,0 0 7 0,-9 0 8 15,-3 0-17-15,-7 16 8 0,-1-16-9 0,-11 0-9 16,4 0 9-16,-4 0-12 0,0 0 3 0,0 0-3 16,0 0 12-16,0 0 18 0,-35 0-1 0,35 0 2 15,-46 12-15-15,9-12-16 0,-2 0-9 0,-7 9-6 16,1-9-12-16,-5 7 4 0,3-5-8 0,1-1 6 16,9 2 17-16,2-3 4 0,8 3 13 0,4-3 2 15,7 1 7-15,5 0 8 0,7-1 8 16,0 2 3-16,4-2-2 0,0 0-1 0,0 0-8 15,0 0 1-15,0 0-1 0,39 0-8 0,-39 1 4 0,46-1-4 16,-15 1 2-16,4 1 0 0,6-1 3 16,-3 1 3-16,-3 0-5 0,0-1 7 0,-8 0-4 15,-5 2 1-15,-7-3-1 0,-3 0-7 0,-8 0-2 16,-4 0-6-16,0 0-3 0,0 0 7 0,0 0 8 16,0 0 1-16,-26 0 7 0,26 0-7 0,-40 0-16 15,13 0-19-15,1 0-20 0,-12 0-15 0,3 0-14 16,0 0 7-16,2 0 6 0,6 0 15 0,0 0 19 15,7 0 6-15,5 0 10 0,5-17 8 0,6 17 9 16,4 0 5-16,-4 0 10 0,4 0 1 16,0 0-2-16,0 0 2 0,0 0-13 0,0 0-8 15,0 0-23-15,22 0-14 0,-22 0-11 0,0 0-9 16,19 0-1-16,-19 0-1 0,16 0-9 0,-16 0-10 16,0 0-6-16,0 0-17 0,0 0-16 0,0 0-18 15,0 0-15-15,0 0-26 0,0 0-21 0,0 0-26 16,0 0-27-16,0 0-28 0,0 0-13 0,0 0-53 15,0 0-97-15,0 0-30 0,0 0 79 0</inkml:trace>
  <inkml:trace contextRef="#ctx0" brushRef="#br0" timeOffset="41672">27398 10425 1232 0,'0'0'50'0,"0"0"39"16,0 0 32-16,0 0 29 0,0 0-26 0,0 0-6 16,0 0-11-16,0 0 1 0,0 0 1 0,0 0-2 15,0 0-1-15,0 0-9 0,0 0-3 0,-19 0-17 16,19 0-4-16,0 0-3 0,0 0-5 0,0 0-4 15,0 0-6-15,0 0-5 0,0 0-5 0,0 0 1 16,0 0 2-16,0 0 8 0,0 0 13 0,0 0-1 16,0 0-9-16,0 0-14 0,25 0-17 0,-25 0-1 15,27 0 13-15,-7 0 11 0,3 0 7 0,4 0 13 16,0 0-15-16,4 0-8 0,-2 0-12 16,-4-15-8-16,-1 15 5 0,3 0-3 0,-2 0-4 15,-2 0-8-15,0-11-9 0,-5 11-8 0,5 0 3 16,-4 0-6-16,-3-5 2 0,3 5 1 0,-11 0-6 15,2 0 3-15,-6 0-6 0,1 0-2 0,-5 0-4 16,0 0-3-16,0 0 1 0,0 0 3 0,0 0 14 16,-27 0 1-16,27 0 9 0,-35 0 3 0,8 0-7 15,-11 0 5-15,-1 0-7 0,-10 0-2 0,-1 0 2 16,-4 0-8-16,5 0 0 0,-1 0-2 0,4 0 2 16,5 0 5-16,6 0-4 0,8 0-6 0,4 0-10 15,7 0-1-15,6 0 0 0,1 0 9 16,5 0 14-16,4 0 1 0,0 0 1 0,0 0 1 15,0 0-3-15,27 0-2 0,-27 0 13 0,39 0 6 0,-12 0 5 16,6 0 8-16,2 0-6 0,7 0-3 16,1 0-2-16,-2 0-8 0,3 0-4 0,-11 0-11 15,6 0-1-15,-2 0-1 0,-6 0-4 0,0 0 8 16,-4 0-8-16,-8 0-1 0,4 0 2 0,-7 0-2 16,-5 0-1-16,-3 0-6 0,-4 0-1 0,0 0-1 15,-4 0 8-15,0 0 10 0,0 0 3 0,0 0 9 16,-39 0-1-16,39 13-3 0,-46-13 0 0,15 0-5 15,-4 9-5-15,-2-9-16 0,-2 0-11 0,-3 3-5 16,3-3-6-16,2 0 12 0,2 0 6 16,8 0 5-16,4 0 7 0,4 0 1 0,7 4 6 15,6-4 5-15,2 0 4 0,4 0 6 0,0 1-3 16,0-1-8-16,0 0-3 0,31 0-3 0,-31 0 2 16,29 0 5-16,-7 0-1 0,3 0 8 0,4 0-6 15,-2 0-2-15,0 0-1 0,4 0-11 0,-8 0 7 16,-1 0 4-16,-1 0-2 0,-6 0-1 0,-7 0-3 15,2 0-8-15,-6 0 6 0,-4 0-6 0,4 0-2 16,-4 0-4-16,0 0-12 0,0 0 3 0,0 0-24 16,0 0-31-16,0 0-42 0,-26 0-79 0,26 0-68 15,-31 0-72-15,12 19-103 0,-4-19-124 16,-4 0-93-16,0 12 115 0</inkml:trace>
  <inkml:trace contextRef="#ctx0" brushRef="#br0" timeOffset="55650">2764 13909 693 0,'0'4'9'0,"0"-2"0"0,-13 1 0 16,13-2 6-16,0 0 1 0,-6-1 13 16,6 0 26-16,0 3 16 0,0-3 10 0,0 0 11 15,0 1-6-15,0-1 1 0,0 1 15 0,0-1 0 16,0 0 14-16,0 2 0 0,0-2-7 0,0 0-7 16,0 0-12-16,0 0-5 0,0 0-5 0,0 0 7 15,0 0-4-15,23 0-9 0,-23 0-11 0,33 0-7 16,-12 0-3-16,5 0 10 0,5 0 4 0,-2 0-7 15,7 0-4-15,-1 0-9 0,2 0-10 0,4 0 0 16,-1 0-5-16,9 0 1 0,1 0 0 0,1 0 0 16,1 0 3-16,2 0 2 0,8 0-3 0,2 0-11 15,10 0-5-15,7 0-11 0,10 0 0 0,6 0 2 16,15 0-1-16,6 0 1 0,4 0-2 16,6 0 1-16,0 0-1 0,2 0 1 0,4 0-2 15,-1 0-2-15,3 0 1 0,1-13 2 0,1 13 9 16,1 0 9-16,1 0 11 0,-5-9 8 0,-9 9 5 15,-11 0 1-15,-11-7 2 0,-13 7-8 0,-11-4-8 16,-7 1-8-16,-15 1-1 0,-7 1 3 0,-7-1 2 16,-7 0-4-16,-4 0-4 0,-6 0-7 0,-7 2-2 15,-5 0-2-15,-5 0-3 0,-1 0 1 0,-3 0-1 16,-4 0 0-16,2 0 2 0,-2 0-5 0,0 0-3 16,-2 0 0-16,0 0-7 0,0 0 7 0,0 0-5 15,0 0 1-15,0 0-1 0,0 0-3 16,0 0 5-16,0 0 2 0,0 0 0 0,0 0 0 0,0 0-4 15,0 0-29-15,0 0-33 0,0 0-44 0,0 0-50 16,0 0-46-16,0 0-55 0,0 0-72 16,0 0-100-16,0 0-140 0,0 0-115 0,0 0 120 15</inkml:trace>
  <inkml:trace contextRef="#ctx0" brushRef="#br0" timeOffset="56658">7543 13869 1194 0,'-4'0'40'0,"-2"0"38"15,-1 0 49-15,-1 0 43 0,0 0 3 0,-2 0 4 16,1 0-16-16,-1 0-10 0,-2 0-14 16,3 14-20-16,-1-14-8 0,4 0-14 0,2 0-17 15,-1 0-12-15,3 0-15 0,2 0-10 0,0 0-8 16,0 0-12-16,0 0-5 0,0 0-5 0,0 0 2 16,0 0 3-16,0 0 8 0,0 0 0 0,0 0 5 15,0 0 3-15,0 0-1 0,0 0 8 0,0 0 5 16,0 0 13-16,0 0 8 0,23 0-2 0,-23 0-3 15,27 8-9-15,-2-8 3 0,6 0 8 0,6 3 2 16,13-3 8-16,5 2-11 0,10-1-6 0,11-1-12 16,9 0-8-16,8 0-5 0,4 0-2 0,8 0 5 15,7 0-7-15,2 0 1 0,1 0-9 16,5 0-12-16,4 0 0 0,9 0-10 0,11 0 2 0,5 0 10 16,10 0 9-16,0 0 15 0,9 0 14 15,-1 0-3-15,-3 0-5 0,-13 0 5 0,-5 0 3 16,-13 0 10-16,-9 0 12 0,-11 0 7 0,-7 0 5 15,-13 0 8-15,-13 0 12 0,-11 0 5 0,-14-18 20 16,-13 18 0-16,-11 0-19 0,-11 0-22 0,-7 0-31 16,-7-11-30-16,-2 11-12 0,-4 0-14 0,0 0-11 15,0 0 6-15,0 0-4 0,0 0 7 0,0 0-3 16,0 0-3-16,0 0 6 0,0 0-6 0,0 0 7 16,0 0 3-16,0 0-2 0,0 0 11 0,0 0-8 15,0 0 3-15,0 0-2 0,0 0-4 16,0 0 6-16,0 0 1 0,0 0-4 0,0 0-12 0,0 0-33 15,0 0-25-15,0 0-33 0,0 0-33 0,0 0-25 16,0 0-55-16,0 0-62 0,0 0-81 16,0 0-78-16,0 0-86 0,0 0-120 0,0 0-118 15,0 0 25-15,-25 0 166 0</inkml:trace>
  <inkml:trace contextRef="#ctx0" brushRef="#br0" timeOffset="57415">12649 13990 687 0,'29'0'-3'0,"-2"0"1"15,4-17-1-15,-3 17 0 0,-1 0 3 0,0 0 1 16,-6 0-4-16,-3-9 3 0,-3 9 0 0,-5 0-3 15,-1 0 5-15,-1-5-5 0,-4 5 0 0,-2 0-7 16,0 0-9-16,-2 0-1 0,2 0-4 0,-2 0 4 16,0 0-3-16,0 0-20 0,0 0-32 0,0 0-36 15,0 0-10-15,-31 0 18 0,31 0 38 0</inkml:trace>
  <inkml:trace contextRef="#ctx0" brushRef="#br0" timeOffset="58314">12787 13959 573 0,'-14'0'52'0,"3"0"49"0,1 13 42 0,2-13 41 15,2 0-8-15,-3 0-19 0,5 0 2 16,0 0-1-16,2 0-4 0,-2 0 1 0,2 0-5 15,-2 0-10-15,4 0-7 0,-2 0-8 0,2 0-12 16,-2 0-15-16,2 0-16 0,0 0-18 0,0 0-18 16,0 0-11-16,0 0-7 0,0 0-2 0,0 0 2 15,0 0 3-15,0 0 0 0,0 0 3 0,0 0-1 16,0 0 0-16,22 0-4 0,-22 0 6 0,29 0 1 16,-6 0 17-16,0 0 12 0,6 0 8 0,4 18 6 15,2-18-10-15,4 0-9 0,0 0-13 16,7 0-11-16,3 8-2 0,9-8 4 0,0 0 8 15,10 0 9-15,5 0-4 0,12 0-17 0,5 0-15 16,14 0-12-16,7 0 8 0,5 0 9 0,12 0 3 16,11 0 2-16,10-18-7 0,10 18-7 0,10 0-1 15,9 0 5-15,4 0-1 0,14-11 3 0,5 11 5 16,4 0-1-16,8 0 10 0,-3-6 7 0,3 6 2 16,-8-4 8-16,-5 4 2 0,-1-4-7 0,-5 1 3 15,-6-1-1-15,-8 2-6 0,-10-4 2 0,-11-1 0 16,-6 1 7-16,-15-1 11 0,-7 0 8 0,-16-1 9 15,-16 0-8-15,-12 2 8 0,-10 1 7 0,-15-2 10 16,-11 3 22-16,-11 0-10 0,-7 1-14 16,-10 0-36-16,-9 3-29 0,-6-3-22 0,-4 2-8 15,-4 0-9-15,0 1 1 0,0 0-1 0,0 0 1 16,0 0 8-16,0 0-5 0,0 0 5 0,0 0-4 16,0 0-1-16,0 0 2 0,0 0 3 0,0 0 1 15,0 0 7-15,0 0-5 0,0 0-3 0,0 0 4 16,0 0-12-16,0 0 9 0,0 0-1 0,0 0 0 15,0 0 8-15,0 0-8 0,0 0 0 0,0 0 0 16,0 0 0-16,0 0 5 0,0 0-5 0,0 0-5 16,0 0 1-16,0 0-4 0,0 0-1 0,0 0 9 15,0 0-12-15,0 0 7 0,0 0 5 0,0 0-7 16,0 0 14-16,0 0-7 0,0 0 5 16,0 0 3-16,0 0-8 0,0 0 4 0,0 0-3 15,0 0-1-15,0 0 8 0,0 0 0 0,0 0 1 16,0 0-1-16,0 0-7 0,0 0-1 0,0 0 3 15,0 0 2-15,0 0 3 0,0 0-8 0,0 0 9 16,0 0 0-16,0 0 0 0,0 0 21 0,0 0 0 16,0 0-4-16,0 0 13 0,0 0-20 0,0 0-15 15,0 0 13-15,0 0-4 0,0 0-4 0,0 0-1 16,0 0-16-16,0 0 4 0,0 0-1 0,0 0 0 16,0 0 10-16,0 0-18 0,0 0 17 0,0 0-4 15,0 0-4-15,0 0 4 0,0 0-9 16,0 0 9-16,0 0 0 0,0 0 0 0,0 0 5 0,0 0-5 15,0 0 0-15,0 0-5 0,0 0 5 0,0 0-4 16,0 0 8-16,0 0 1 0,0 0-5 16,0 0 0-16,0 0 4 0,0 0-4 0,0 0 0 15,0 0 4-15,0 0-8 0,0 0 4 0,0 0 0 16,0 0 0-16,0 0 4 0,0 0-4 0,0 0 0 16,0 0 18-16,0 0 19 0,0 0 9 0,0 0 9 15,0 0-3-15,0 0-15 0,0 0 4 0,0 0-5 16,0 0-14-16,0 0-9 0,0 0-8 0,0 0-1 15,0 0-3-15,0 0 3 0,0 0-1 0,0 0-6 16,0 0 3-16,0 0 4 0,0 0-8 16,0 0 4-16,0 0-32 0,0 0-95 0,0 0-70 15,0 0-85-15,0 0-82 0,0 0-44 0,0 0-72 16,0 0-69-16,-24 0-61 0,24 0-93 0,-31 0-191 16,8 0 114-16,-6 0 179 0</inkml:trace>
  <inkml:trace contextRef="#ctx0" brushRef="#br0" timeOffset="61514">9484 15616 2507 0,'0'6'16'0,"0"-3"13"0,0-2 33 15,0 0 37-15,0-1 26 0,0 0 28 0,0 0 10 16,0 0 4-16,0 0 4 0,0 0-4 0,0 0-23 15,0 0-38-15,0 0-50 0,0 0-33 0,0 0-18 16,35-21 3-16,-35 21 9 0,31 0 8 16,-10-16 6-16,2 16-1 0,1 0 3 0,7-11-10 15,2 11-3-15,9 0 13 0,3 0 0 0,7-6 10 16,4 6 13-16,8 0 3 0,2 0 19 0,4 0 12 16,3 0 7-16,5 0-8 0,3 0-19 0,8 0-18 15,4 0-26-15,8 0-8 0,13 0 10 0,8 0 25 16,8 0 32-16,2 0 32 0,2 0 23 0,-3 0-1 15,-3 22-5-15,-8-22-8 0,-9 0-17 0,-11 18-4 16,-9-18 3-16,-7 0-2 0,-9 12 15 0,-7-12 9 16,-8 0 0-16,-6 0 6 0,-7 0-10 0,-8 0-12 15,-5 0-18-15,-10 0-19 0,-1 0-19 16,-8 0-18-16,-5 0-6 0,-4 0-18 0,-2 0-9 16,0 0-6-16,-4 0-6 0,0 0-3 0,0 0 1 15,0 0 2-15,0 0-2 0,0 0-28 0,0 0-72 16,0 0-68-16,0 0-99 0,0 0-81 0,0 0-51 15,0 0-45-15,0 0-32 0,0 0-41 0,-18 0-50 16,18 0-60-16,0 0-51 0,0 0-111 0,-13 0 71 16,3 0 180-16</inkml:trace>
  <inkml:trace contextRef="#ctx0" brushRef="#br0" timeOffset="66300">9025 14608 1291 0,'2'13'32'0,"0"-13"17"15,0 0 18-15,-2 0 31 0,2 0 2 0,-2 0 28 16,0 0 17-16,2 0 2 0,-2 0-2 0,0 0-5 16,0 7-8-16,2-7-8 0,1 0-15 0,5 0-23 15,0 4-16-15,4-4-9 0,3 4 1 0,8-1 6 16,-1 1 6-16,7 0 7 0,2 1-5 16,4 0-5-16,1 0-2 0,5-2-5 0,7 2 2 0,-3 0 4 15,5-3-5-15,1 4 2 0,5 0-9 16,0-2-3-16,4 0 4 0,2 1-2 0,2 1-8 15,6-1-13-15,5 2-12 0,3-1 8 0,3 1 12 16,10-1 12-16,2 3 12 0,8 0-11 0,2 0-6 16,5-2-7-16,4 1-6 0,-1 0 0 0,3 0 0 15,0 0 8-15,-1-3-5 0,-5 1-6 0,-3-1-7 16,-1-1-12-16,1 0-5 0,-2-1 3 0,-1-1 5 16,3 0-1-16,-2 1-2 0,11-1-6 0,-2 1-6 15,6 0 2-15,1-2 7 0,-5 5 1 0,2-3 3 16,-2 1 5-16,1 0 8 0,-5 0 10 15,-1 1 6-15,-1-1 2 0,-1-1-4 0,-3-2 10 0,-1 0 1 16,-4-1 8-16,-6 0 0 0,-2 0-10 16,-4 0-15-16,-8 0-9 0,-5 0-14 0,1 0-4 15,-1-22 8-15,-4 22-3 0,3 0 19 0,-1 0-2 16,-4 0 0-16,9-16 0 0,-1 16-9 0,3 0-3 16,-1 0 3-16,3-9 0 0,-3 9-3 0,3-4 8 15,-2 1-8-15,-1-2 1 0,-4 3 3 0,-3-1 2 16,-7-1 2-16,-4-1 7 0,-4 0-10 0,-3-2-13 15,-3 2-5-15,0-1-8 0,-1-2-1 0,1 2 5 16,1-1-8-16,9-2-2 0,0 3 1 0,7-2-7 16,1 1 3-16,8 0-5 0,3-1 5 15,6 2 8-15,3-1-9 0,1 3 9 0,2-3-8 16,-2 4 0-16,-2-1 4 0,-4 3-4 0,-1-4 9 16,-3 5-1-16,-3-1 1 0,1-1-3 0,-3 2-2 15,5 0-4-15,3 0 8 0,3 0-4 0,2 0 1 16,2 0-5-16,4 0 4 0,4 0 0 0,-4 0-4 15,0 0 13-15,-6 0-9 0,-4 0-1 0,-7 0 2 16,-3 0-1-16,-11 0-5 0,-7 0 10 0,3 0 0 16,-4 0 0-16,2 0 4 0,4-16 10 0,-2 16 55 15,-7 0 62-15,-1 0-5 0,-7-13 1 16,-8 13-56-16,-8 0-62 0,-6-12 1 0,-13 12-10 16,-2-6 0-16,-1 6-4 0,-5-3 4 0,0 3 0 15,0 0-5-15,0-4-4 0,0 4-11 0,0 0 0 16,0-1 5-16,0 1 0 0,0 0 10 0,0 0-5 15,0 0-11-15,0 0-34 0,0 0-44 0,0 0-32 16,0 0-34-16,0 0-23 0,0 0-19 0,0 0-38 16,0 0-50-16,0 0-40 0,0 0-60 0,0 0-59 15,0 0-19-15,0 0-18 0,0 0-106 0,0 0-112 16,-21 19 88-16,21-19 127 0</inkml:trace>
  <inkml:trace contextRef="#ctx0" brushRef="#br0" timeOffset="87116">18193 7235 1303 0,'0'0'43'0,"0"0"33"0,0 0 17 15,0 0 27-15,0 0-9 0,0 0-6 0,0 0 6 16,0 0-9-16,0 0-20 0,0 0-17 0,0 0-9 16,0 0-13-16,0 0-16 0,0 0-6 0,0 0-15 15,0 0 0-15,0 0 2 0,0 0 1 0,0 0 5 16,0 0 5-16,0 0 16 0,0 0 13 16,0 0 13-16,0 0 8 0,0 0 5 0,0 0 13 0,0 0 13 15,0 14 7-15,22-14 4 0,-22 0-15 16,21 0-23-16,-6 0-8 0,3 0-7 0,3 0 0 15,2 0-6-15,8 0 1 0,2 0-15 0,4 0-11 16,8 0-1-16,1 0-15 0,6-17 2 0,3 17 0 16,7 0-2-16,5 0-3 0,3-12-3 0,4 12-3 15,7 0-2-15,4 0 2 0,1 0-2 0,5 0 4 16,-2 0-4-16,6 0 0 0,5 0-2 0,11 0-3 16,9 0 9-16,10 27 0 0,9-27 2 0,5 19-2 15,14-19-4-15,-3 23-1 0,-7-23 3 0,-3 17 6 16,-13-17 29-16,-10 0 33 0,-12 8 25 15,-11-8 22-15,-12 0-7 0,-4 0-15 0,-9 0-12 0,-8-21-21 16,-4 21-20-16,-8 0 0 0,-2-19-15 16,-7 19-1-16,1 0-13 0,-3-15-12 0,-4 15 2 15,-4 0-3-15,1 0 4 0,-3-8-3 0,-2 8-6 16,0 0 2-16,-6 0 1 0,-1 0-5 0,-1 0 9 16,0 0-3-16,-5 0-1 0,1 0 1 0,-7 0-6 15,1 0 5-15,-1 0-2 0,-8 0-3 0,3 14 5 16,-1-14-5-16,-6 0 6 0,0 0 3 0,0 0-2 15,2 0-3-15,-2 0-1 0,0 0 0 0,0 0-4 16,0 0 13-16,0 0-2 0,0 0-2 0,0 0 7 16,0 0-10-16,0 0-3 0,0 0 5 0,0 0-2 15,0 0 2-15,0 0 0 0,0 0 3 16,0 0 4-16,0 0-9 0,0 0 1 0,0 0 1 16,0 0-3-16,0 0 6 0,0 0-22 0,0 0-25 15,0 0-30-15,0 0-31 0,0 0-28 0,0 0-45 16,0 0-61-16,0 0-79 0,0 0-77 0,0 0-117 15,0 0-167-15,0 0-31 0,-25 0 134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38:53.9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2071 1923 761 0,'4'0'24'0,"-4"0"11"0,2-7 7 0,-2 7 8 16,0 0-13-16,0 0 2 0,0 0 4 0,0 0 6 15,0 0 3-15,0 0 8 0,0 0 3 0,0 0 5 16,0 0-2-16,0 0-16 0,0 0-14 0,-18 0-13 16,18 0-10-16,0 0-4 0,0 0 1 0,0 0-3 15,0 0-7-15,0 0 9 0,0 0 4 0,0 0 2 16,0 0 13-16,0 0 3 0,0 0 0 0,0 0 11 16,0 0-3-16,0 0 3 0,0 0 11 15,0 0-3-15,0 0 17 0,0 0 7 0,0 0 7 16,0 0 0-16,0 0-10 0,0 0-11 0,35 0-15 15,-35 0 0-15,27 0-8 0,-27 0-7 0,37 0 4 16,-10 0-12-16,0 0 2 0,4 0-5 0,4 0-6 16,6 0 7-16,3 0 14 0,1 12 10 0,1-12 5 15,7 0 6-15,1 0-10 0,0 0 2 0,2 0-1 16,-3 0-5-16,3 0 0 0,0 0-2 0,-2 0 2 16,4 0 4-16,-2 0 7 0,-1 0-2 0,-1-16-2 15,4 16-9-15,2 0-10 0,-2 0-5 0,2-14-8 16,8 14-6-16,6 0-6 0,9 0 1 0,10-9 5 15,4 9 27-15,7 0 14 0,5 0 7 16,-1 0-4-16,-5 0-21 0,0 0-9 0,-10 0-5 16,-6 0-3-16,-6 0 6 0,-9 0-3 0,3 0 1 15,-5 0 5-15,4 0 6 0,1 0 9 0,1 0 7 16,3 0 1-16,-1 0-5 0,7 0-2 0,0 0-12 16,2 0-6-16,-1 0-6 0,3 0-7 0,-2 0-3 15,2 0 2-15,-4 0-4 0,0 0 1 0,-5 0 2 16,1 0 0-16,-3 0 2 0,-3 0-1 0,-1 0 0 15,5 0-7-15,1 0 0 0,7 0 0 0,0 0 29 16,-2 0 32-16,4 0 8 0,-5 0-2 0,-1 0-20 16,-4 0-39-16,-9 0-10 0,-6 0 0 0,-6 0-6 15,2 0 4-15,-7 0 5 0,3 0 1 16,0 0-4-16,2 0 5 0,4 0-4 0,6 0-3 16,5 0 5-16,3 0 2 0,7 0-1 0,1 0 4 15,5 0-9-15,0 0 1 0,0 0 2 0,-4 0-1 16,6 0 5-16,-8 0-6 0,-1 0 2 0,-3 0-5 15,-1 0 4-15,1-22 2 0,-3 22-7 0,5 0 7 16,2-19-5-16,1 19 0 0,5-15 2 0,8 15-4 16,1-15 3-16,7 9-4 0,-2-1 2 0,1 1 2 15,-1 1-4-15,-2 0 6 0,1 1-1 0,1 1-3 16,0 1 5-16,3 0-3 0,3 2 0 0,3-1 6 16,6 1-4-16,6 0 0 0,0 0 3 15,0 0-4-15,-4 0-2 0,-2 0 2 0,-1 0-1 16,1 0 1-16,2 0 3 0,2 0-5 0,4 0 1 15,4 0-1-15,1 0-2 0,3 0 2 0,-2 0 3 16,-4 0-1-16,1 0 0 0,-1 0-1 0,-4 0-2 16,4 0 1-16,0 0 1 0,4 0 7 0,3 0-4 15,1 0-3-15,-1 0 6 0,-1 0-4 0,-6 0 0 16,-2 0 5-16,-4 0-8 0,-2 0 1 0,2 0-1 16,0 0 1-16,-2 0 4 0,4 0-1 0,2 0 0 15,0-20 1-15,-2 20-7 0,-2 0 2 0,-6 0-3 16,4-20 1-16,-2 20 7 0,-3 0-2 0,7-14-3 15,-2 14 2-15,6-8-2 0,-2 8 0 16,2-6 9-16,-4 6-2 0,-2-3-5 0,-6 2 4 16,-2 0-7-16,-5-1 2 0,1 0 1 0,-1 0 0 15,-2 0 4-15,3-2-3 0,2 3-1 0,-3-2-1 16,-4-1 0-16,1 2-4 0,-7 0 7 0,-4 0-4 16,-4-1 0-16,0 3 5 0,-9-3-4 0,-3 1-1 15,-1 2 2-15,-1 0-3 0,1-1 2 0,-3-1 3 16,-1 0-2-16,-4 1 4 0,-2 1-3 0,-2-2 3 15,0 0-1-15,-8 1 23 0,-4-1 24 0,-7 0-2 16,1-1-2-16,-7 0-11 0,-4 0-16 0,-4-1 2 16,-6 1 12-16,0 1-4 0,-2-2-8 0,-5 1 6 15,-1 3-6-15,-5-3 2 0,3 2 9 16,-9 0-3-16,0-1 3 0,0 0 5 0,-4 2-6 16,-2-1-6-16,0 1-6 0,0-1-6 0,0 1-1 15,0 0 15-15,0 0-5 0,0 0-2 0,0 0-3 16,0 0-14-16,0 0 0 0,0 0 1 0,0 0 2 15,0 0-9-15,0 0 6 0,0 0-3 0,0 0-4 16,0-2 6-16,0 2-6 0,0 0 3 0,0 0 2 16,0 0-4-16,0 0 4 0,0 0 0 0,0 0-4 15,0 0 3-15,0 0-11 0,25 0-3 0,-25 0 5 16,21 0 0-16,-7 0 5 0,1 0 0 0,-1 0 3 16,3 0 1-16,-1 0-5 0,3 0 6 15,-1 0-8-15,1 0 1 0,2 0 5 0,4 0 1 16,-1 0 0-16,-1 0 0 0,4 0-1 0,-2 0-5 15,0 0 2-15,-1 0-2 0,1 0 4 0,-2 0-2 16,-4 0 4-16,-1 0 1 0,-3 0 4 0,-1 0-6 16,-4 0 1-16,-3 0 0 0,-1 0-1 0,-4 0 12 15,0 0-4-15,-2 0 0 0,0 0 1 0,0 0-4 16,0 0 2-16,0 0 5 0,0 0 1 0,0 0 4 16,0 0 10-16,0 0-7 0,0 0 0 0,0 0-5 15,0 0-13-15,0 0 4 0,0 0 0 0,0 0-1 16,0 0 1-16,0 0-5 0,0 0-3 0,0 0 6 15,0 0-8-15,0 0-42 0,0 0-45 16,0 0-75-16,0 0-104 0,0 0-113 0,0 0-132 16,0 0-152-16,0 0-170 0,0 0-69 0,0 0 184 15</inkml:trace>
  <inkml:trace contextRef="#ctx0" brushRef="#br0" timeOffset="4539.99">990 4524 1185 0,'-18'0'2'0,"18"0"-2"0,0 0-3 16,0 0 1-16,-11 0-7 0,11 0 2 15,0 0 4-15,-8 0 3 0,8 0 6 0,-4 0 0 16,4 0 0-16,-4 0 2 0,4 0 5 0,0 0 14 15,0 0 14-15,0 0 6 0,0 0 1 0,0 0 7 16,0 0 2-16,0 0-3 0,0 0 8 0,0 0-7 16,0 0-6-16,0 0 4 0,0 0-4 0,0 0 0 15,0 0 17-15,0 0 1 0,0 0-4 0,22 0-4 16,-22 0-10-16,31 0 0 0,-4 0-1 0,0 0-4 16,4 0-14-16,6 0-4 0,3 0-1 0,1 0 6 15,4 0-15-15,3 0 3 0,2 0-3 0,3 0-4 16,3 0 14-16,-2 0-8 0,4 0 4 0,-4 0-3 15,-1 0-5-15,1 0 1 0,-4 0-12 16,3 0 1-16,1 0-2 0,-4 0 2 0,4 0-2 16,5 0-2-16,-1 0 6 0,4 0 3 0,7 0 6 15,1 0 10-15,-2 0-3 0,9 0 7 0,3 0-3 16,1 0-6-16,1 18-5 0,3-18-9 0,4 0 0 16,6 0 7-16,0 17 10 0,-2-17 19 0,2 0-1 15,-2 14-2-15,0-14-4 0,-4 8-13 0,0-8-7 16,-4 6-6-16,4-6-2 0,-2 5-1 0,2-1 3 15,-1-2 12-15,3-2 3 0,-2 2 7 0,-4 0 1 16,2-1 1-16,-4-1-9 0,-3 1 1 0,-8-1-5 16,-1 1-4-16,-1 1-1 0,0-1-9 0,-1 0-2 15,1 3-3-15,-2-1-4 0,4-1 3 16,9 3 0-16,2 1 3 0,-1 0 1 0,5 0 2 16,-2 1-2-16,0-2 0 0,-1 3 1 0,-1-2-1 15,-2-1 7-15,-9-2 13 0,0 2 10 0,-3-4 6 16,1 0 0-16,-2 1-12 0,2-2-7 0,3 0-6 15,-1 0-8-15,5 0 3 0,1 0-3 0,1 0 4 16,-1 0-1-16,1 0-5 0,-1-20 0 0,1 20-5 16,-3 0 0-16,3 0 0 0,4 0 0 0,-7 0-2 15,-1-11 2-15,1 11 4 0,1 0-6 0,-1 0 9 16,-2 0-3-16,5 0-4 0,-3 0 6 0,9 0-3 16,0-4 0-16,4 4-1 0,0 0-2 15,2-4-2-15,-2 3 1 0,-1 0 3 0,1-1 1 16,-6 2-1-16,0-2-2 0,-3 1 0 0,-3-1-1 15,1 2 2-15,1-1 2 0,-1 1-1 0,1-1 0 16,6 1-2-16,0-2-2 0,-1 2 2 0,3-1 0 16,-2 0 2-16,-2 1 5 0,-5-1 4 0,-1 1 11 15,-7 0 4-15,-6 0 2 0,-4-2 5 0,-8 2-9 16,-11 0 10-16,0 0 4 0,-10 0 4 0,-4 0 7 16,-4-1-4-16,-5 1-1 0,-3-1-8 0,-1 1-4 15,-3 0-9-15,-5-2-6 0,0 2-6 0,-2 0-6 16,-2 0-3-16,0 0-3 0,-2 0 5 0,0 0 1 15,5 0 2-15,-5 0-2 0,0 0-4 16,0 0-8-16,2 0 6 0,-2 0-2 0,0-1-3 16,0 1 13-16,4 0-14 0,-4 0 6 0,0 0-5 15,2-1-51-15,0 1-51 0,0 0-76 0,-2-1-88 16,0 1-76-16,2 0-77 0,-2 0-44 0,0 0-101 16,0 0-70-16,0 21 136 0</inkml:trace>
  <inkml:trace contextRef="#ctx0" brushRef="#br0" timeOffset="15426">13699 4559 1603 0,'0'0'10'0,"0"0"2"16,0 0 7-16,0 0 16 0,0 0 7 0,0 0 23 16,-25 0 18-16,25 0 9 0,0 0 3 0,-23 0-5 15,23 0-9-15,0-17-10 0,-20 17-6 0,20 0-6 16,0 0-14-16,0 0-9 0,0 0-9 0,0 0-9 15,0 0-5-15,0 0 3 0,0 0-6 0,0 0 5 16,0 0 8-16,0 0 3 0,0 0 8 0,0 0 8 16,0 0 7-16,0 0 1 0,22 0 7 0,-22 0-2 15,25 0 9-15,-4 0 2 0,-1 0-7 0,9 0-4 16,2 15-9-16,7-15 1 0,3 0-5 0,7 0-2 16,3 0-11-16,3 0-4 0,2 0-2 15,4 0-3-15,6 0 1 0,8 0-4 0,11 0-7 16,12 0-4-16,13 0-1 0,12 0-7 0,20 0 7 15,11 0-1-15,6 0-1 0,17 0 6 0,10-18-3 16,13 18-5-16,7 0 3 0,9-15 2 0,2 15 6 16,13-13 19-16,14 13 4 0,8-13 6 0,2 6 1 15,3 0-7-15,1 0-2 0,9-1 2 0,10 3-9 16,2-3-8-16,-7 4-4 0,1-1-15 0,6 1-1 16,7 0-2-16,-7 2-4 0,-6 1 7 0,-5 1 10 15,-3 0 7-15,0 0 11 0,-11-1 11 0,-19-2 0 16,-13 1 15-16,-12 0-6 0,-13-3-7 0,-11 0 2 15,-15 0-8-15,-13 0 11 0,-18 2 8 16,-3 0-6-16,-11-1-1 0,-9 1-17 0,-13 1-6 16,-15 2-5-16,-11 0-7 0,-12 0-5 0,-8 0-4 15,-12 0 1-15,-9 0-4 0,-10 0 2 0,-4 0 3 16,-3 0-5-16,-5 0 3 0,-7 0-2 0,-4 0-2 16,0 0 2-16,-4 0 1 0,2 0 3 0,-2 0-5 15,0 0 1-15,0 0-3 0,0 0 1 0,0 0 4 16,0 0 4-16,0 0-4 0,0 0 3 0,0 0-5 15,0 0-1-15,0 0 2 0,0 0 2 0,0 0-1 16,0 0 2-16,0 0-4 0,0 0 0 0,0 0 0 16,0 0-5-16,0 0 2 0,0 0-19 0,0 0-33 15,0 0-39-15,0 0-53 0,0 0-31 16,0 0 5-16,0 0-18 0,0 0-37 0,0 0-58 16,-31 21-85-16,31-21-107 0,-29 21-91 0,29-21-76 15,-35 25 121-15</inkml:trace>
  <inkml:trace contextRef="#ctx0" brushRef="#br0" timeOffset="18017.99">2185 6638 2335 0,'-4'10'2'0,"0"-10"2"16,4 0-4-16,0 0 1 0,0 0 2 0,0 0 9 16,0 0 22-16,0 0 26 0,0 0 22 0,0 0 17 15,-2 0-6-15,2 0-13 0,0 0-23 0,0 0-22 16,0 0-10-16,0 0-13 0,0 0-6 0,0 0-5 15,0 0-2-15,0 0-3 0,0 0-3 0,33 0 3 16,-11 0-1-16,7 0-1 0,13 0 1 0,7 0 3 16,15 0 1-16,13 0 2 0,16 0 4 0,10 0 10 15,15 0 7-15,10 0 18 0,9 0 7 16,12 0-2-16,10 0 17 0,4 0 2 0,9 0 4 16,-3 0-4-16,5-20-30 0,-1 20-19 0,-1-18-12 15,-1 18 23-15,-5-18 32 0,-11 18 29 0,-8-20 19 16,-13 20-24-16,-14-16-31 0,-13 16-25 0,-14-16-18 15,-16 11-10-15,-21-1 4 0,-11 2-4 0,-12 1 0 16,-10 1-2-16,-6 0-25 0,-11 1-51 0,-2 1-74 16,0 0-103-16,-4 0-32 0,0 0-26 0,0 0-55 15,0 22-72-15,0-22-170 0,0 24 52 0,-29-24 129 16</inkml:trace>
  <inkml:trace contextRef="#ctx0" brushRef="#br0" timeOffset="19321.99">7039 6718 1867 0,'0'0'-1'0,"0"0"1"16,0 0-3-16,0 0-4 0,20-18 4 0,-20 18-3 15,0 0 3-15,0 0 3 0,19 0 7 16,-19 0 9-16,14 0 13 0,-14 0 11 0,15 0 10 16,-3 0 9-16,-2 0-3 0,3 0 2 0,1 0-3 15,3 18 4-15,2-18 10 0,5 0-1 0,-1 0 2 16,6 0-4-16,6 9-7 0,0-9 0 0,2 0-5 15,1 0-6-15,5 0-2 0,7 0 2 0,6 0-11 16,6 0 4-16,6 0 0 0,6 0-5 0,11 0 1 16,6-18 2-16,8 18-8 0,4 0 1 0,5 0-4 15,4 0-13-15,3-10-1 0,7 10-4 0,13 0 13 16,5 0 19-16,11 0 2 0,8 0 5 0,5 0-9 16,5 0-15-16,3 0-4 0,-3 0-9 15,3 0-4-15,3 0 0 0,1 0-1 0,4 0 1 16,0 0 4-16,-2 0-5 0,6 0 9 0,2 0 6 15,-2 0 6-15,4 0 5 0,-4 0-8 0,0 0-7 16,-2 0-9-16,2 0-11 0,2 0 2 0,4 0-2 16,8 0 0-16,3 0 2 0,3 0 0 0,-1 0 6 15,-1 0-2-15,5 0 0 0,0 0-2 0,-5 0-4 16,-3 0 2-16,-11 0 0 0,-4 0 2 0,-4 0 0 16,-7 15-2-16,-1-15 5 0,-4 0-4 0,-7 0 1 15,-4 0 2-15,-4 0 9 0,-4 0 15 0,-9 0 7 16,-5 0 10-16,-11 0 1 0,-13 0-5 0,-7 0-4 15,-11 0-3-15,-11-23-10 0,-7 23-6 16,-5 0-3-16,-4 0-5 0,-4-14-8 0,-4 14-2 16,-6 0-3-16,-7 0-3 0,-6 0 1 0,-5 0 2 15,-8 0-1-15,-5 0-3 0,-6 0 1 0,-7 0-9 16,-2 0-6-16,-4 0-26 0,-2 0-14 0,0 0-6 16,0 0-33-16,0 0-25 0,0 0-51 0,0 0-66 15,-27 22-52-15,27-22-60 0,-25 19-91 0,11-19-119 16,-5 18-29-16,-1-18 120 0</inkml:trace>
  <inkml:trace contextRef="#ctx0" brushRef="#br0" timeOffset="21241.99">19055 6953 1566 0,'0'0'44'16,"0"0"20"-16,-4 0 28 0,4 0 32 0,0 0-18 15,0 0 14-15,0 0 4 0,0 0 0 16,-2 0-3-16,2 0-7 0,-3 0-19 0,3 0-14 16,-2 0-16-16,2 0-18 0,0 0-10 0,-2 0-9 15,2 0-9-15,0 0-1 0,-2 0 0 0,2 0 3 16,0 0 8-16,0 0 8 0,0 0 8 0,0 0 12 15,0 0 11-15,0 0 3 0,0 0 0 0,35 0-5 16,-12 0-5-16,8 0-2 0,10 0 4 0,11 0-6 16,10 17-3-16,8-17-1 0,13 0-6 0,12 0-3 15,9 0-2-15,15 0-11 0,12 0-13 0,13 0-8 16,16 0-8-16,13 0 0 0,11 0 0 0,8 0 7 16,13 0 4-16,6 0 5 0,8 0 10 15,-10 0 4-15,4 0 2 0,-7 0-5 0,1-13-2 16,-4 13-13-16,-5 0 0 0,-1-9-1 0,-11 9-7 15,-2-5 3-15,-5 5 7 0,-1-5 9 0,-2 2 5 16,-9 1 9-16,-5 2 2 0,-5-3-4 0,-9 3 0 16,-1 0-7-16,-14 0-1 0,-9 0-1 0,-21 0-3 15,-8 0 2-15,-19 0-2 0,-9 0-7 0,-22 0 4 16,-8 0-5-16,-6 0-5 0,-12 0 1 0,-3 0-9 16,-7 0-3-16,-5 0-6 0,-4 0-4 0,0 0-1 15,0 0-3-15,0 0 3 0,0 0-2 0,0 0-35 16,0 0-27-16,0 0-35 0,0 0-25 0,0 0-12 15,-17 0-41-15,17 0-45 0,-14 0-73 16,14 26-61-16,-23-26-52 0,11 0-79 0,-3 26-94 16,-1-26-27-16,-3 19 126 0</inkml:trace>
  <inkml:trace contextRef="#ctx0" brushRef="#br0" timeOffset="25261">5949 8936 609 0,'21'0'-5'16,"2"-22"-11"-16,-5 22-19 0,5 0-23 0,2-14-48 15,0 14-30-15,-1 0 19 0</inkml:trace>
  <inkml:trace contextRef="#ctx0" brushRef="#br0" timeOffset="26363.99">5544 8918 924 0,'0'0'35'16,"0"0"29"-16,-2 0 21 0,2 0 26 0,0 0-10 16,0 0-11-16,0-3 0 0,0 3-16 0,0 0-9 15,0 0-9-15,0 0-7 0,0 0 1 0,0 0-2 16,23 0 10-16,-23 0 0 0,0 0-9 0,18 0 4 15,-18 0-10-15,21 0-4 0,-9 0-1 0,3 0-9 16,-1 0 6-16,3 0-1 0,1 0 5 0,3 0 2 16,2 0-4-16,2 14 2 0,2-14 4 0,-1 0 3 15,3 0-4-15,0 0 6 0,2 9-5 16,0-9 4-16,0 0 1 0,0 0-4 0,2 0-3 16,0 0-3-16,-4 0 1 0,4 0-3 0,5 0-4 15,-3 0-2-15,4 0-11 0,5 0-5 0,11 0-6 16,5 0 13-16,13 0 19 0,3 0 16 0,5 0 12 15,8 0-7-15,-1-20-22 0,8 20-16 0,-1 0-7 16,-2-18-13-16,0 18-1 0,-2-13 3 0,0 13-4 16,4-16 6-16,0 9 5 0,2 1 1 0,2-1 4 15,2 0-2-15,3 2-1 0,10 0-1 0,-3-1-4 16,3 2-1-16,4-1-4 0,-9 1-3 0,3 1 0 16,-3-1 1-16,7 2 7 0,-4-1 0 15,1 1 5-15,3-2 3 0,-2 1-1 0,8 3-1 16,0-2-4-16,-2 0-4 0,0 2-3 0,-7 0-4 15,-3 0 3-15,1 0-1 0,1 0-2 0,0 0 2 16,1 0-1-16,3 0 4 0,-2 20-2 0,10-20 2 16,0 0 0-16,-2 0-2 0,-6 18 2 0,-1-18 3 15,-3 0-3-15,0 11 6 0,-1-11-1 0,1 0-2 16,0 8 8-16,-3-8-6 0,7 0 3 0,0 0 1 16,1 5-11-16,-1-5 5 0,-6 0-4 0,-7 2-3 15,-4-2 1-15,1 0 1 0,-7 0-1 0,2 2 5 16,-6-2 1-16,1 0 2 0,1 1-6 0,7-1-1 15,-3 0-3-15,0 0-4 0,0 0 10 16,2 1-8-16,-4-1 7 0,-4 0 0 0,-2 0-7 16,-2 2 6-16,1-2-3 0,-3 0 0 0,4 1 3 15,-2 2-4-15,-1-2 2 0,7 3-1 0,2-2 1 16,0 1-2-16,0-1 0 0,-2 1 0 0,-2-1 7 16,-2-1-2-16,-4 1-2 0,-5 1 0 0,-5-3-6 15,-5 0 1-15,-2 1-1 0,-2-1 3 0,0 1-2 16,-4-1 4-16,2 3 1 0,0-3 2 0,2 0-3 15,-2 0-2-15,-4 0 2 0,0 0 9 0,-4 0 12 16,-3 0 9-16,-3 0 7 0,-7 0-1 0,-6 0-7 16,-2 0 0-16,-4 0 0 0,-6 0 2 0,-4 0 1 15,-7 0 0-15,-2 0 1 0,-3 0-6 16,-1 0 0-16,-6 0-1 0,2 0-5 0,-2 0 4 16,0 0-2-16,0 0-5 0,0 0 2 0,0 0-2 15,0 0 3-15,0 0 0 0,0 0-5 0,0 0-3 16,0 0-9-16,0 0-3 0,0 0 0 0,0 0 2 15,0 0 5-15,0 0-2 0,0 0-1 0,0 0-1 16,0 0 2-16,0 0 0 0,0 0 1 0,0 0 2 16,0 0-4-16,0 0-1 0,0 0 1 0,0 0-1 15,0 0-4-15,0 0 1 0,0 0-1 0,0 0-2 16,0 0 2-16,0 0-4 0,0 0-4 0,0 0 0 16,0 0 2-16,0 0 3 0,0 0 1 15,0 0 2-15,0 0-2 0,0 0 0 0,0 0-3 16,0 0 0-16,0 0-2 0,0 0-3 0,0 0-43 15,0 0-43-15,0 0-68 0,0 0-89 0,0 0-56 16,0 0-96-16,0 0-143 0,-31 0-240 0,31 0-8 16,-29 0 147-16</inkml:trace>
  <inkml:trace contextRef="#ctx0" brushRef="#br0" timeOffset="39753.99">22184 9165 1953 0,'-4'3'2'0,"2"-2"-3"15,-4-1-2-15,6 0-1 0,0 0-2 0,0 0 4 16,0 0-2-16,0 0 0 0,0 0 18 0,0 0 36 15,0 0 32-15,0 0 25 0,0 0 7 16,0 0-15-16,0 0-8 0,0 0-15 0,0 0-9 16,29 0-15-16,-29 0 2 0,29 0 12 0,-11 0 7 15,3 0 15-15,2 18-8 0,4-18-9 0,0 0-9 16,2 0-8-16,8 0-2 0,-2 0-11 0,6 0 5 16,5 0-7-16,-1 0-6 0,7 0-1 0,4-21-15 15,6 21-3-15,4 0-7 0,6 0 7 0,9-15 16 16,4 15 5-16,3 0 8 0,5 0-5 0,3-9-10 15,-3 9 0-15,-3 0 0 0,6 0-6 0,-3 0 8 16,2 0 4-16,2 0 10 0,6 0 6 0,1 0-1 16,3 0-7-16,5 19-8 0,1-19-4 0,-5 0-1 15,6 0 3-15,-3 0 1 0,1 0 4 16,-3 11 3-16,7-11 4 0,4 0 5 0,2 7-6 16,4-7-8-16,4 3-6 0,1 2-13 0,-1-4 5 15,-4 1-3-15,-4 1 1 0,-6-1 0 0,-5 0 0 16,-7-2 3-16,-5 3 4 0,-4-3-2 0,0 0 1 15,2 0 3-15,-2 0-10 0,0 0 1 0,9 0-13 16,-1 0-3-16,0 0-1 0,9 0-1 0,4 0 2 16,2 0-2-16,8 0 1 0,8 0-8 0,9 0 4 15,5 0 3-15,10 0 3 0,-5 0 10 0,4 0 2 16,-4 0 0-16,0 0 0 0,0 18-4 0,-9-18 0 16,-1 0 6-16,-3 0 2 0,3 0 0 15,0 0-2-15,-7 0-9 0,-4 0 1 0,-5 0 8 16,-3 0 0-16,-5 0 1 0,-1 0-7 0,-2 0-4 15,-2 0-1-15,1 0-6 0,7 0 8 0,-4 0-10 16,0 0 1-16,-10 0 0 0,-5 0-5 0,-6 0 10 16,-8 0-1-16,-4 0 4 0,-5 0 3 0,-7 0 9 15,-7 0 23-15,-2 0 19 0,0 13 4 0,-10-13-10 16,-5 0-24-16,-5 0-13 0,-7 0-4 0,-6 0 5 16,-6 0 3-16,-5 0-5 0,-3 0 0 0,-5 0-4 15,-1 0-4-15,-5 0-3 0,-2 0-4 0,-4 0 0 16,2 0-3-16,-2 0-4 0,0 0 0 0,0 0-19 15,0 0-43-15,0 0-51 0,0 0-63 16,0 0-73-16,0 0-75 0,0 0-72 0,0 0-70 16,-23 0-47-16,23 0-51 0,-26 0-122 0,3 0-26 15,-2 0 140-15</inkml:trace>
  <inkml:trace contextRef="#ctx0" brushRef="#br0" timeOffset="51942">8264 492 1937 0,'-2'0'5'0,"2"0"3"0,0 0 20 16,0 0 32-16,0 0 27 0,0 0 31 0,0 0 20 16,0 0 1-16,0 0-2 0,0 0-4 15,0 0-19-15,0 0-18 0,0 0-13 0,0 0-22 16,0 0-13-16,0 0-9 0,0 0-17 0,0 0-8 15,0 0-8-15,0 0-7 0,0 0-2 0,21 0-3 16,-21 0-1-16,21 0-2 0,-9-11 6 0,5 11 2 16,3 0 0-16,3 0 6 0,4-12-1 0,2 12 1 15,4-5 2-15,4 5-2 0,4-4 6 0,5 2 3 16,3-1 7-16,3 0 5 0,4 0 3 0,4 0 5 16,2 2-2-16,6-4 2 0,2 3-4 0,5-2-3 15,1 1-6-15,7-1-9 0,6 1-3 0,4-2-7 16,2-1-2-16,6 2 0 0,5-3 3 0,-1 2 7 15,3-1 6-15,-1 2-1 0,-1-4-5 16,3 3-4-16,-1 2-10 0,1-2 2 0,3 2 1 16,4 0 1-16,1 1 1 0,3-1 4 0,0 3 1 15,-4-3 5-15,-2 3 5 0,-5-1 7 0,-5 0 4 16,-7-2-3-16,-4 3-3 0,-2 0-8 0,-5-3-5 16,3 1 1-16,-2-1-3 0,-2 1 0 0,0-1 1 15,-3-1 5-15,-1 2 3 0,-2-2-4 0,-9 1 0 16,0-2-5-16,-6 4-5 0,-4-2-1 0,-6 1-3 15,0 0-1-15,-3 0 0 0,-3 1 2 0,-1-1 2 16,3 2-2-16,-7 0 2 0,5 0 0 0,-5 0-1 16,1 0 1-16,-5 0 1 0,-2 0 4 0,-4 0-2 15,2 0 0-15,-6 0 3 0,-2 0-8 16,-2 0 2-16,0 0 0 0,0 0-2 0,-5 0 4 16,3 0 0-16,0 0-3 0,0 0-1 0,1-17-1 15,1 17 0-15,2 0-2 0,2 0 0 0,0-9 0 16,6 9 2-16,-4 0 3 0,4 0 0 0,-2-5 1 15,2 5 1-15,-4 0-3 0,3 0 4 0,-8 0-3 16,3 0 0-16,-4 0-3 0,-6 0 0 0,-1 0 7 16,-3-1-4-16,-5 1 6 0,0 0-2 0,-5 0-2 15,-1-3 4-15,-2 3-1 0,0 0 0 0,2-1-3 16,-2 0 1-16,2 1-5 0,2 0 1 0,1-3 0 16,1 3-2-16,2-1 0 0,-1-3 3 15,-1 2 0-15,4 1-5 0,1 0 1 0,-3-1-3 16,0-1 0-16,1 2 10 0,-3 0-3 0,0-1 1 15,-4 1 0-15,0 1-2 0,-2 0 0 0,-2 0 1 16,0-2 0-16,0 2-3 0,0 0 8 0,0 0-2 16,0 0 5-16,0 0 5 0,0 0 8 0,0 0 10 15,0 0 7-15,0 0 6 0,0 0-1 0,0 0 2 16,0 0-2-16,0 0-1 0,0 0 2 0,0 0-11 16,0 0-4-16,0 0-11 0,0 0-15 0,0 0-4 15,0 0-5-15,0 0 0 0,0 0-3 0,0 0-7 16,0 0-2-16,0 0-8 0,0 0 1 0,0 0 11 15,0 0 0-15,0 0 11 0,0 18 6 16,0-18-1-16,0 24 7 0,-20-7-6 0,20 4 5 16,0 4-2-16,-23 4 3 0,23 4-3 0,-21 3 1 15,21 2 4-15,-20 1-5 0,20 4 5 0,-15 2-3 16,15 3-1-16,-10 2 3 0,4 4 1 0,0 2 8 16,-1 3-1-16,3 4 5 0,-2 7-4 0,2 2-4 15,-2 5 1-15,-1 0-13 0,1 2 8 0,-2-4-3 16,2 2 0-16,-3-6 2 0,3-6 3 0,0-4-4 15,2-7-5-15,-4-3 5 0,1-7-3 0,3-4-1 16,-2-5-2-16,4-4 0 0,-4-4-3 0,4-8 4 16,0-1 2-16,-2-2-1 0,2-6 6 0,2-4 3 15,-3-1 7-15,1-2-1 0,2-1-3 16,0-2 7-16,0 0 2 0,-2 0 0 0,2 0-1 16,0 0-47-16,-4 0-77 0,2-25-101 0,-8 25-123 15,-3-33-106-15,-7 10-100 0,-5-5-145 0,-6-5-187 16,-10-6 152-16</inkml:trace>
  <inkml:trace contextRef="#ctx0" brushRef="#br0" timeOffset="53461.99">8442 560 1969 0,'6'0'45'16,"1"0"26"-16,-3 0 31 0,0-19 24 0,0 19-12 15,0 0 0-15,-4 0 0 0,2 0 2 0,-2 0-8 16,0 0 2-16,0 0-4 0,0 0-5 0,0 0-4 16,0 0-11-16,0 0-16 0,0 0-7 15,0 0-20-15,0 0-16 0,0 0-13 0,0 0-14 16,0 0-5-16,0 0-4 0,0 0 5 0,0 0-1 15,0 14 4-15,0-14 2 0,0 16 6 0,0-3 7 16,-16 2 9-16,16 6 3 0,0 3-1 0,0 5-2 16,-15 3-3-16,15 5 1 0,-12 6 6 0,6 2 2 15,-1 2 7-15,-1 6 2 0,2 2 4 0,-2 5-1 16,3 3 3-16,1 1-6 0,0 2-3 0,4 1-13 16,0 0-5-16,0-2 3 0,0-2 5 0,0-3 8 15,0-5-7-15,0-3-2 0,0-4-13 0,0 0-3 16,23-6 5-16,-23-1-8 0,0-2 3 0,0-3 0 15,0 0 0-15,0-5-1 0,14 1 5 16,-14-3-6-16,0-3-6 0,0-1 8 0,9-3-8 16,-9-3 7-16,0-3-1 0,0 0-7 0,0-6 0 15,0 1 3-15,0-4 1 0,0-2-2 0,0-2 9 16,0 0-1-16,0-1 21 0,0-2 17 0,0 1 4 16,0-1 2-16,0 0-7 0,0 0-13 0,0 0-3 15,0 0-8-15,0 0-5 0,0 0-7 0,0 0-5 16,0 0 5-16,0 0-10 0,0 0-1 0,0 0 7 15,0 0-9-15,0 0 5 0,0 0-4 0,0 0 2 16,0 0 3-16,0 0 1 0,0 0 4 0,0 0-8 16,0 0 2-16,0 0 4 0,0 0-4 0,0 0 7 15,0 0-3-15,0 0-7 0,0 0 16 16,0 0 1-16,0 0 7 0,0 0 6 0,0 0-7 16,0 0 6-16,0 0-2 0,0 0-7 0,0 0-6 15,22 0-13-15,-22 0-2 0,31 0-3 0,-4 0-1 16,6-21 8-16,9 21-7 0,7 0 7 0,5-19-2 15,4 19-5-15,6-13 4 0,6 13 2 0,3-13-4 16,5 13-1-16,5-13 4 0,4 7-8 0,8 2 8 16,2-2 1-16,2-1-3 0,0 1-1 0,-1 0-8 15,1 1 3-15,-4 3 6 0,0-5-1 0,4 2 3 16,7 1-3-16,5 1-8 0,7-1 11 0,10 2 0 16,7-3 0-16,5 3-2 0,9-1-7 15,0 1 2-15,2 0-1 0,0 0 3 0,2 2 3 16,0-1 5-16,-5 1-5 0,1 0-2 0,-8 0 0 15,-3 0-2-15,-10 0 6 0,-12 0-4 0,-15 0 8 16,-12 0 1-16,-4 0-5 0,-13 0 10 0,-5 0-8 16,-3 0-6-16,-6 0 4 0,-5 0-3 0,3 0-2 15,-2 0 13-15,-5 0-9 0,-1 0 2 0,-3 0 3 16,-7 0-9-16,-1 0 6 0,-6 0-1 0,-4 0-4 16,-7 0 4-16,-5 0 2 0,-3 0-6 0,-3 0 4 15,-3 0 4-15,-2 0-6 0,-2 0 4 0,0 0 1 16,-2 0-1-16,0 0 4 0,0 0 0 0,0 0 12 15,0 0 5-15,2 0 8 0,-2 0 4 16,2 0-16-16,0 0-2 0,2 0-12 0,1 0-1 16,3 0 2-16,-2 0-2 0,2 0-1 0,1 0-2 15,1 0-1-15,0 0 0 0,1 0 0 0,1 0 1 16,-2 0 14-16,3 0 8 0,-1 0 16 0,0 0 3 16,-1 0-4-16,3 0-8 0,-3 0-16 0,3 0-1 15,1 0-10-15,-1 0-5 0,3 0 2 0,-1 0-4 16,1 0 4-16,-3 0 3 0,3 0 0 0,-3 0-1 15,1 0-3-15,-3 0 0 0,0 0-6 0,-1 0 1 16,1 0 2-16,-4 0 4 0,3 0 0 0,-3 0-4 16,2 0 4-16,-1 0 0 0,-3 0 3 0,2 0 2 15,-2 0-2-15,-4 0 1 0,2 0-6 16,-1 0 4-16,-3 0 2 0,2 0-5 0,-2 0 7 16,0 0 1-16,0 0-8 0,0 0 1 0,0 0 0 15,0 0 0-15,0 0-26 0,0 0-50 0,0 0-80 16,0 0-124-16,0 0-165 0,0 0-161 0,0 0-231 15,0 0-204-15,-25 0 205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01:43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7971 4314 1707 0,'0'0'0'0,"0"0"3"16,0 0-3-16,0 0 13 0,0 0 28 0,0 0 37 0,0 0 35 15,0 0 19-15,0 0 2 0,0 0-24 16,0 0-21-16,0 0-19 0,0 0-23 0,0 0-5 16,0 0-8-16,0 0 0 0,0 0 4 0,0 0 7 15,0 0 12-15,0 0 2 0,0 0 7 0,0 0-1 16,0 0-8-16,0 0-2 0,0 0-20 0,0 0-10 15,0 0-13-15,0 0-11 0,25 0 0 0,-25 0 3 16,24 0 8-16,-24 0 5 0,36 0 1 0,-16 0 2 16,5 0 3-16,2 0-2 0,0 0 12 0,4 0 2 15,2 0 2-15,0 0 6 0,2 0-2 16,2 0 0-16,5-12-5 0,-1 12-7 0,0 0-2 16,3 0-5-16,-3 0-4 0,5 0 2 0,1-7-9 15,-1 7 1-15,-3 0 1 0,0 0 1 0,-1-3 3 16,3 2 3-16,-1 1-1 0,1-1-2 0,5 0-2 15,-3-1-1-15,5 2 8 0,4-1 0 0,-3-1 2 16,3 0 5-16,-4 2-9 0,-2-1-3 0,-1 0-4 16,1 0-4-16,-3-1-1 0,1 2-1 0,-1-2 6 15,-1 1 5-15,-1 0 7 0,1-1 9 0,-3 2 2 16,-1-2-7-16,-1 0-5 0,-2 1-6 0,-2-1-7 16,-1 0-4-16,-3 1-7 0,0-1 1 15,0-1-4-15,-2 2 4 0,0-1 3 0,-2 2-3 16,2-3 4-16,2 2 1 0,4-2-4 0,2 3 1 15,5-2 4-15,1 0 16 0,9 0 22 0,-2-1 7 16,3 1-7-16,3-1-14 0,0 2-21 0,-2-2-8 16,2-1 5-16,2 1-7 0,-2-1 8 0,4 1 12 15,-2 0 6-15,2 0 8 0,2-1-1 0,-2 0-5 16,-4 2-9-16,2-1 0 0,-5 1-5 0,-3-1-2 16,2 0 3-16,-2 2-6 0,-1-1 2 0,1-1-8 15,-3 1-1-15,1 0 10 0,0-1-5 0,3 3 8 16,1-1-2-16,-2-1-8 0,0 0 0 0,-1 2-5 15,5 0 0-15,-4 0 4 0,4 0 0 0,-3-1 3 16,-3 1 3-16,4-2-5 0,-5 2 2 16,1-2 6-16,-3 2 3 0,-1 0 1 0,-3 0-3 0,-1 0-6 15,-1 0-5-15,-2 0-6 0,1 0 1 16,-7 0-2-16,2 0 0 0,2 0 5 0,0 0-3 16,0 0 2-16,1 0-4 0,-1 0 3 0,2 0-2 15,7 0 2-15,-3 16 3 0,0-16-4 0,1 0 2 16,1 0 4-16,3 15-1 0,-1-15 1 0,3 0 1 15,-5 10-9-15,3-10 8 0,2 6-1 0,-3-3 0 16,1-3 1-16,-1 4-3 0,-1-3-4 0,-1-1 7 16,1 2-1-16,-3-2-5 0,3 0 2 0,-3 0-3 15,0 0 0-15,1 0 2 0,-3 0 7 16,0 0-3-16,1 0-3 0,-1 0 5 0,3 0 1 16,-3 0 11-16,2 0 7 0,1 0 2 0,3 0-2 15,1 0-7-15,1 0-2 0,3 0-6 0,0 0-5 16,1 0 5-16,1-15-7 0,0 15 5 0,2 0 4 15,2 0-2-15,-3-8 4 0,1 8-3 0,2 0-1 16,0-6 0-16,-2 6-1 0,0-5-1 0,-5 4 0 16,3-1-1-16,-2-1-6 0,-7 1 5 0,1 0-5 15,-1-1 0-15,-1 2 2 0,1-3-3 0,1 4-1 16,-1-1-1-16,1-3 5 0,3 4-5 0,1-3 6 16,-3 3-5-16,5-2 2 0,-2 0 4 0,-3 1 4 15,1 0 3-15,-3-1 5 0,1 1 10 16,1-1-3-16,-1 0 4 0,-1 0 2 0,1 1-9 15,-1-1 10-15,-2 0-3 0,3 0-1 0,2 0 4 16,-3-1-13-16,0 1-3 0,1-1-6 0,1-1 0 16,-5 0-8-16,-3 2 5 0,0-1-5 0,1 1-4 15,-1-1 5-15,2 0-7 0,-4 2 9 0,3-1-3 16,3 0 6-16,3 1-3 0,-3-1-3 0,3 0 2 16,-1 0-2-16,3 1 5 0,-1-1-1 0,3 1 2 15,-1-1-1-15,1 1 2 0,0-1 0 0,-3-1 6 16,1 0 11-16,-1 2 3 0,-1-2 8 0,-1 0-4 15,-4 0-7-15,-1-1-13 0,1 1-11 0,0 1-1 16,-3 1-4-16,-1-3-4 0,0 3-6 16,2-2 4-16,-6 3 3 0,3-1 5 0,-5 1 6 15,0 0-4-15,2 0-3 0,-2 0-3 0,-4 0 14 16,-1 0-10-16,3 0 8 0,-4 0 1 0,0 0-12 16,0 0 9-16,-5 0-5 0,-3 0 10 0,2 0 2 15,-7 0 2-15,0 0 8 0,-1 0-1 0,-3 0 11 16,-2 0 4-16,0 0 4 0,-2 0-9 0,1 0-12 15,-1 0 5-15,-2 0-14 0,2 0 1 0,-4 0 3 16,2 0-12-16,0 0 1 0,2 0-1 0,-2 0-5 16,-2 0 9-16,2 0-4 0,0 0 0 0,-2 0-4 15,2 0-4-15,-2 0 4 0,0 0-4 16,0 0 4-16,0 0 4 0,0 0 0 0,0 0 4 16,0 0-4-16,0 0 0 0,0 0 4 0,0 0 0 15,0 0 0-15,0 0 4 0,0 0-8 0,0 0 9 16,0 0 4-16,0 0 1 0,0 0 3 0,0 0-5 15,0 0 6-15,0 0-14 0,0 0 5 0,0 0-5 16,0 0-3-16,0 0-1 0,0 0 0 0,0 0-3 16,0 0 3-16,0 0 3 0,0 0-3 0,0 0 8 15,0 0-8-15,0 0 6 0,0 0 2 0,0 0-8 16,0 0 12-16,0 0-12 0,0 0 0 0,0 0 0 16,0 0-3-16,0 0 11 0,0 0-3 15,0 0-1-15,0 0 0 0,0 0-4 0,0 0-4 16,0 0 4-16,0 0-4 0,0 0-6 0,0 0 10 15,0 0 0-15,0 0-8 0,0 0 12 0,0 0-4 16,0 0-4-16,0 0 8 0,0 0-4 0,0 0-5 16,0 0 5-16,0 0-4 0,0 0-6 0,0 0 7 15,0 0-2-15,0 0 5 0,0 0-8 0,0 0-57 16,0 0-54-16,0 0-60 0,0 0-62 0,0 0-30 16,0 0-61-16,0 0-79 0,0 0-53 0,0 0-12 15,0 0-18-15,0 0-60 0,0 0-92 0,0 25-36 16,-24-25 137-16</inkml:trace>
  <inkml:trace contextRef="#ctx0" brushRef="#br0" timeOffset="1065">21488 4342 659 0,'0'0'-1'0,"0"0"3"0,0 18-3 0,0-18 6 0,0 0-3 16,0 17-3-16,0-17-11 0,0 13-76 0,0-13-80 15,0 12 3-15</inkml:trace>
  <inkml:trace contextRef="#ctx0" brushRef="#br0" timeOffset="3731.99">26114 4363 905 0,'-19'0'15'0,"19"0"5"16,-31 0 16-16,13 0 30 0,-1 0 7 0,3 0 11 15,1 0 9-15,-1 0-9 0,1 0 7 0,3 0-3 16,1 0-4-16,3 0 7 0,4 0-9 0,4 0 5 16,0 0-1-16,-4 0-11 0,4 0 1 15,0 0-13-15,0 0 2 0,0 0-8 0,0 0-4 16,0 0 2-16,0 0 3 0,0 0 1 0,0 0 2 16,0 0 5-16,0 0-4 0,20 0 2 0,-20 0-7 15,0 0-2-15,23 0 3 0,-8 0-1 0,1 0 8 16,3 0 3-16,8 0 0 0,0 0 3 0,4 0-5 15,2 0-1-15,10 0-6 0,-6 0-7 0,9 9 4 16,1-9-3-16,9 0 13 0,2 0 3 0,0 0 1 16,6 0-4-16,2 0-9 0,6 0 2 0,5 0-2 15,-5 0 4-15,9 0 0 0,0 0-8 16,7 0-14-16,8 0-17 0,3 0-16 0,8 0-8 16,5 0 4-16,10 0 11 0,4 0 10 0,12 0-1 15,5 0-4-15,6 0-8 0,4 0-9 0,0 0 3 16,4 0 1-16,-4 0-1 0,4 0 5 0,-4 0-1 15,0 0 7-15,0 0 11 0,0 0 6 0,-2 0 11 16,0 20-7-16,-9-20 5 0,-3 0 0 0,-13 14-2 16,-2-14 11-16,-15 8-5 0,-5-8-1 0,-7 9 2 15,-8-9 1-15,-2 6 3 0,-5-3-6 0,-5 0 4 16,-5-1 0-16,-6-1 15 0,-6 0 18 0,-8-1-8 16,-5 2-12-16,-5-1-23 0,-5-1-25 15,-6 0 1-15,-4 0-3 0,-2 0-5 0,-3 0 6 16,-3 0-9-16,-2 0 2 0,-5 0-4 0,0 0-5 0,-1 0 4 15,-3 0-3-15,-2 0 6 0,0 0 1 16,1 0-8-16,-1 0 8 0,-2 0-8 0,0 0 3 16,0 0 1-16,0 0-3 0,3 1 3 0,-3-1-1 15,0 0 1-15,4 0-4 0,-2 1 1 0,-2-1 0 16,5 2-1-16,-3-1 4 0,0-1-4 0,0 1 0 16,0-1 3-16,-1 2-2 0,-1 0 6 0,-2-2-3 15,2 0 0-15,0 0 5 0,-2 0-1 0,0 1-4 16,0-1 4-16,0 0-1 0,0 0-4 0,1 0 8 15,-1 0-7-15,-2 0 0 0,0 0 0 0,0 0-2 16,0 0 0-16,0 0 2 0,0 0 1 0,0 0-4 16,0 0 12-16,0 0-9 0,0 0 0 15,0 0 7-15,0 0-9 0,0 0 5 0,0 0 0 16,0 0 1-16,0 0-4 0,0 0 7 0,0 0-1 16,0 0-6-16,0 0 8 0,0 0-8 0,0 0 5 15,0 0-1-15,0 0 0 0,0 0 0 0,0 0-4 16,0 0 11-16,0 0-16 0,0 0 5 0,0 0 8 15,0 0-11-15,0 0 9 0,0 0-2 0,0 0-4 16,0 0 7-16,0 0-7 0,0 0-3 0,0 0-1 16,0 0 0-16,0 0 8 0,0 0-30 0,0 0-41 15,0 0-50-15,0 0-49 0,0 0-27 16,0 0-44-16,0 0-57 0,0 0-84 0,0 0-75 16,-19 0-71-16,19-19-96 0,-23 19-120 0,7-17 16 15,-11 2 157-15</inkml:trace>
  <inkml:trace contextRef="#ctx0" brushRef="#br0" timeOffset="14499.99">11375 5265 1870 0,'0'-2'20'0,"-2"1"12"0,2 1 5 16,0 0 5-16,0-1-2 0,0 1 2 0,0 0 17 0,0 0 22 15,0 0 12-15,0 0 8 0,0 0 5 16,0 0-13-16,0 0-13 0,0 0-14 0,0 0-9 16,0 0-13-16,0 0-6 0,0 0 4 0,0 0-6 15,0 0 8-15,0 0 13 0,0 0 4 0,0 0 15 16,0 0 6-16,0 0 9 0,0 0 14 0,0 0 6 15,0 0-3-15,21 0-8 0,-7 0-24 0,11 0-21 16,0 0-10-16,12 0-11 0,7 0-4 0,5 0-4 16,5 0 6-16,8 0-7 0,-2 0 0 0,4 0-5 15,4 0-12-15,-4 0-4 0,3 0-4 16,-3 0 0-16,-4 0-2 0,-3 0 1 0,-3 0 0 0,-6 0 1 16,-7 0-3-16,-8-11-1 0,-6 11 1 15,-8 0-6-15,-7 0-5 0,-6 0-4 0,-2 0 2 16,-4 0 7-16,0 0 9 0,-29 0 11 0,3 0 1 15,-12 0 0-15,-5 20-3 0,-13-20-4 0,-12 0 5 16,-7 0-7-16,-7 0 1 0,-3 12-1 0,0-12-5 16,7 0-22-16,-1 0-4 0,7 0-5 0,8 0-9 15,6 0 29-15,8 0 5 0,9 0-2 0,6 0 15 16,6 0-5-16,10 0 8 0,5 0 8 0,8 0-7 16,6 0 1-16,0 0-8 0,0 0-2 15,26 0-2-15,-26 0-6 0,50 0 0 0,-15 0 2 16,7 0 2-16,5 0 4 0,7 0 0 0,6-15-1 15,4 15 3-15,6 0 0 0,0 0 0 0,5 0-2 16,1 0-3-16,3 0-1 0,-3 0 1 0,-3 0-2 16,-5 0-2-16,-6 0 1 0,-10 0-7 0,-9 0-3 15,-10 0-2-15,-8 19-1 0,-13-19 9 0,-6 0 6 16,-6 17 9-16,0-17 5 0,-33 17 7 0,4-7-3 16,-12 1 1-16,-8 0-4 0,-13-2-10 0,-7-2 7 15,-9-2-5-15,-3-3 0 0,-2-2 3 0,5 0-4 16,3 0-2-16,7 0 1 0,8 0-1 0,13 0 2 15,10 0 14-15,8 0 2 0,8-18 18 16,6 18 9-16,11 0-9 0,2 0-10 0,2-19-13 16,0 19-12-16,0-17-1 0,35 7 5 0,-35-3-4 15,46 0-6-15,-11 1 5 0,6 0-5 0,9 3-4 16,4 0 7-16,8 2-6 0,2 1 6 0,2 2 0 16,0 1 1-16,-2 3-1 0,-2 0-4 0,-8 0-3 15,-9 0-2-15,-5 0-5 0,-9 0-22 0,-11 0-8 16,-7 18-2-16,-7-18 6 0,-6 0 23 0,0 21 12 15,-31-21 3-15,2 22 1 0,-8-11-4 0,-9 0 2 16,-7-1-5-16,-9-2-4 0,-9-2 2 0,1-1-2 16,0-5 2-16,4 3 2 0,4-2 1 0,10-1 7 15,9 0 8-15,7 0 7 0,12 0 9 16,5 0 9-16,9 0-1 0,5 0-7 0,5 0-6 16,0-18-12-16,0 18-3 0,38 0 1 0,-18-22 1 15,9 22-2-15,6-20-1 0,7 20-3 0,5-17-3 16,7 17-3-16,4-10 4 0,2 10-1 0,0-8 5 15,-4 8-1-15,-3-3-1 0,-7 1 2 0,-7 2-6 16,-10 0 0-16,-6 0-4 0,-11 0-4 0,-3 0 0 16,-7 0 5-16,-2 0 8 0,0 0 6 0,-31 0 7 15,8 0-1-15,-10 0-1 0,-7 0-1 0,-7 20-4 16,-9-20 1-16,-4 0-4 0,2 0 0 0,0 0 3 16,3 0-4-16,5 0 2 0,7 0 1 15,10 0 2-15,6 0 4 0,10 0 7 0,3 0 6 16,5 0 20-16,7 0 13 0,0 0-11 0,2 0-7 0,0 0-27 15,0 0-12-15,0 0-2 0,33-18-6 16,-33 18 6-16,25 0-4 0,-25-20-1 0,35 20 3 16,-18-11-5-16,1 11 2 0,1 0 2 0,-2-8-1 15,-3 8 1-15,0 0-28 0,-3 0-23 0,-5 0-27 16,0 0-29-16,-2 0-6 0,0 0-20 0,-1 0-17 16,-1 0-23-16,-2 21-29 0,0-21-21 0,0 0-26 15,0 21-38-15,0-21-52 0,-29 15-78 0,29-15-128 16,-33 9 96-16</inkml:trace>
  <inkml:trace contextRef="#ctx0" brushRef="#br0" timeOffset="16616">18294 5320 1512 0,'-2'0'26'0,"0"0"13"0,2 0 9 16,0 0 16-16,-2 0-17 0,2 0 3 0,0 0 0 0,0 0-1 16,0 0 3-16,-2 0 1 0,0 0 8 15,0 0-4-15,2 0-7 0,-5 0-16 0,5 0-13 16,0 0-12-16,-2 0 3 0,2 17-9 0,0-17 2 15,0 0 13-15,0 0 11 0,0 0 25 0,0 0 10 16,0 0 9-16,0 0 0 0,0 0-2 0,0 0 4 16,0 0-12-16,0 0-13 0,40 0-14 0,-7 0-4 15,6 0 2-15,15 0 18 0,16 0 10 0,13 0 8 16,10 0 1-16,10 0-6 0,9 0-9 0,1 0-9 16,9 0-11-16,2 0-9 0,3 0-13 15,3 0-8-15,8 0-8 0,3 0-1 0,4-13 21 16,-1 13 15-16,-1 0 17 0,-9 0 11 0,-14 0-11 15,-19 0-17-15,-18 0-16 0,-25 0-13 0,-17 0-10 16,-16 0-4-16,-8 0-8 0,-11 0-2 0,-6 0 9 16,0 0 9-16,-50 0 10 0,9 0 3 0,-17 0-4 15,-21 0 0-15,-18 0-2 0,-18 0-1 0,-14 0 0 16,-5 0-1-16,0 0-4 0,-3 0-6 0,5 13-1 16,6-13-4-16,6 0 7 0,10 12 7 0,7-12-4 15,6 11 3-15,6-11-1 0,10 10 0 0,11-6 6 16,6-3-3-16,14 2 5 0,13-2 2 0,10 1 4 15,11-2 15-15,5 0 11 0,11 0-1 0,0 0-12 16,0 0-16-16,50 0-18 0,-15-24-7 0,13 24 7 16,14-20 2-16,12 20 5 0,15-24 2 15,10 24-4-15,7-23-1 0,3 23-6 0,7-19 9 16,2 19 2-16,0-17 0 0,-1 17-6 0,-1-7-1 16,-6 7-5-16,-7-6 3 0,-8 6 3 0,-18 0-5 15,-15 0-1-15,-17 0-13 0,-16 0 3 0,-14 0 8 16,-15 0 7-16,-29 0 17 0,-11 0 7 0,-11 25-9 15,-22-25 2-15,-13 0-5 0,-20 20-7 0,-10-20 8 16,-10 13-4-16,-8-13 1 0,-5 9 1 0,-1-9-4 16,1 9 1-16,7-9 0 0,6 11-3 0,6-7 0 15,15 1-3-15,12 0-1 0,16 0 7 16,19-4 0-16,17 1 10 0,10 0 6 0,16-1 10 16,7 0 15-16,8-1-1 0,0 0-14 0,29 0-12 15,2 0-18-15,12 0-6 0,15-20 1 0,15 20 2 16,18 0 1-16,14-21-2 0,11 21 2 0,4 0-1 15,4-16-5-15,-4 16 7 0,4 0-2 0,-2-11 0 16,-9 11 4-16,-5 0-2 0,-13 0 0 0,-12 0-1 16,-11 0-4-16,-16 0-8 0,-17 0-9 0,-16 0 6 15,-17 0 7-15,-6 0 15 0,-39 0 16 0,-7 0-3 16,-14 21-4-16,-12-21 0 0,-13 0-8 0,-16 14 1 16,-5-14 1-16,-7 0-7 0,-1 0 3 15,-2 10-5-15,7-10 3 0,7 0 5 0,9 0-1 0,9 4-1 16,15-4 2-16,16 0-1 0,13 0 6 15,14 0 9-15,11 0 6 0,11 0-9 0,4 0-7 16,0 0-10-16,48 0-11 0,-11 0 1 0,12-20 3 16,11 20-4-16,13 0 4 0,11-16 1 0,7 16-1 15,2 0 5-15,0 0-6 0,-2 0 4 0,-4 0-3 16,-4 0 3-16,-9 0 1 0,-14 0-4 0,-10 0-3 16,-13 0-10-16,-4 0-16 0,-16 0 1 0,-9 0 13 15,-8 18 12-15,0-18 20 0,-56 0 3 0,17 18-3 16,-9-18-12-16,-10 13-10 0,-12-13-11 0,-6 11-17 15,-5-5-1-15,2-6-4 0,3 5 10 16,6-5 15-16,1 1 11 0,12-1 13 0,11 0 3 16,11 0 8-16,10 0 4 0,9 0 12 0,7 0 0 0,5 0-9 15,4 0-10-15,0 0-21 0,27-21-6 16,-27 21-28-16,46 0-28 0,-15-20-48 0,8 20-50 16,4-13-43-16,5 13-48 0,1 0-64 0,5-9-76 15,-6 9-111-15,-3 0-91 0,-3 0 121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03:3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16355 15999 379 0,'2'0'33'0,"-2"0"29"0,0 0 16 0,0 0 10 16,0 0-30-16,0 0-28 0,2 0-13 0,0 0-19 16,-2 0-28-16,0 0-42 0,2 0-93 0,-2-2-16 15,0-1 25-15</inkml:trace>
  <inkml:trace contextRef="#ctx0" brushRef="#br0" timeOffset="1495.99">16227 15988 1813 0,'-2'14'27'0,"0"-14"23"16,-2 0 28-16,4 0 36 0,0 0 12 0,0 0 7 15,0 0 12-15,0 0-5 0,-2 0-13 0,2 0-15 16,0 0-20-16,0 0-19 0,0 0-15 0,0 0-13 16,0 0-12-16,0 0-4 0,0 0-6 0,0 0 5 15,0 0 7-15,0 0 6 0,0 0 5 0,0 0-1 16,0 0 13-16,0 0-1 0,0 0 2 0,29 0-6 15,-29 20-15-15,39-20-13 0,-8 0 5 16,4 12 8-16,10-12 8 0,3 0 6 0,8 14-5 16,4-14-9-16,6 0-7 0,4 4-7 0,2-4-1 15,7 0 7-15,4 0 6 0,6 0 2 0,-3 0-3 16,3 0-3-16,0 0-3 0,4 0-4 0,-4 0-7 16,0 0-9-16,-6 0-4 0,-3 0 4 0,-7 0 6 15,-5 0 8-15,-10 0-2 0,-11 0-6 0,-10 0-4 16,-10 0-10-16,-8 0-6 0,-7 0-11 0,-8 0-7 15,-4 0 9-15,0 0 12 0,-33 0 9 0,7 0 10 16,-14 0-3-16,-13 0-10 0,-16 26-1 0,-15-26-1 16,-12 15-1-16,-9-15 4 0,-5 0-1 0,-3 12 3 15,-3-12-3-15,6 0-5 0,3 8-4 16,6-8-9-16,10 0-3 0,6 5 0 0,13-5 5 16,6 2 4-16,14-2 5 0,10 2 4 0,14-2 6 15,7 0 3-15,11 0 5 0,5 0 0 0,5 0-7 16,0 0-7-16,38 0-7 0,-12-22-1 0,8 22 10 15,7 0 4-15,13-20 5 0,6 20-3 0,4 0-4 16,6-13 4-16,6 13-4 0,5 0 1 0,6 0-2 16,2 0-8-16,4 0 0 0,2 0 3 0,6 0-4 15,-4 0 5-15,0 0 4 0,-10 0-8 0,-8 0 4 16,-15 0-2-16,-10 0-4 0,-15 0-4 0,-12 0-5 16,-15 0 4-16,-10 0 4 0,-2 15 3 15,-31-15 9-15,-2 0-3 0,-10 14 1 0,-15-14-6 16,-12 13 1-16,-13-9-4 0,-6 0 1 0,-8-2 5 15,-6 1-4-15,1-3-2 0,5 0-4 0,2 0-7 16,4 0-8-16,8 0 7 0,9 0 2 0,10 0 9 16,12 0 10-16,11 0 4 0,10 0 3 0,8 0 2 15,11-17-5-15,8 17-2 0,4 0-9 0,0-18-7 16,45 18 1-16,-16-18 0 0,10 8 4 0,5-2 4 16,9-1 6-16,7 6-7 0,4 0 4 0,7 1-1 15,5 1 0-15,3 2 2 0,-1 3-2 0,7 0 3 16,2 0-6-16,-4 0-2 0,-3 0 4 0,-5 0 0 15,-9 0-2-15,-12 24-2 0,-11-24-6 16,-14 0-18-16,-11 0 0 0,-13 0 10 0,-5 17 4 16,-31-17 18-16,-2 0-3 0,-11 9-10 0,-8-9-7 15,-14 0-12-15,-6 6-6 0,-5-6-12 0,-3 0-6 16,1 0-2-16,1 0 5 0,5 0 13 0,5 0 17 16,12 0 10-16,7-18 10 0,5 18 6 0,13 0 3 15,9 0 3-15,5 0-4 0,11-14-4 0,6 14-8 16,0-10-3-16,0 10 0 0,37-9 2 0,-8 2 7 15,6 0 2-15,9 0 4 0,7 3 3 0,7 1 3 16,8 0 2-16,2 3-1 0,5-1-3 0,-1 1-6 16,3 0-3-16,-5 0-3 0,0 0-6 0,-4 0 1 15,-2 0-1-15,-10 20 0 0,-8-20 2 16,-7 0-7-16,-10 0 1 0,-13 15 3 0,-12-15 11 16,-4 0 4-16,-33 13 0 0,-2-13 0 0,-10 7-8 15,-13-7-6-15,-10 8-5 0,-11-8-10 0,-4 0-7 16,1 0-1-16,1 0-4 0,3 0 10 0,7 0 8 15,7 0 4-15,10 0 13 0,11 0 2 0,8 0 2 16,12 0 7-16,5 0 3 0,9-16-2 0,7 16-4 16,2 0-10-16,0 0-8 0,35-14 0 0,-10 14 4 15,6-8 4-15,11 8 6 0,5-7-4 0,7 7 0 16,4-3 1-16,4 3 0 0,2 0 1 0,0 0-2 16,-2 0 0-16,-4 0-6 0,-2 0 0 15,-11 0 1-15,-4 0 0 0,-7 18-1 0,-10-18-5 16,-5 0-18-16,-9 0 1 0,-10 0 6 0,0 0 5 15,-31 12 20-15,0-12-13 0,-10 0-14 0,-9 0-14 16,-10 0-11-16,-6 0-1 0,-2 0-4 0,-2 0 6 16,1 0 5-16,7 0 5 0,5 0 22 0,9 0 3 15,9-20 8-15,10 20 10 0,6 0 4 0,9 0 16 16,7 0-4-16,7 0-5 0,0-14-12 0,0 14-10 16,40-9 5-16,-40 9 14 0,53-11 2 0,-15 7 5 15,5 0-2-15,7 0-7 0,5 2 1 0,3 0 1 16,-2 2-8-16,2 0-5 0,0 0-2 0,-4 0-3 15,-5 0 4-15,-3 0-1 0,-7 0 0 16,-4 0 0-16,-10 0-12 0,-4 0-10 0,-7 18-12 16,-6-18 4-16,-8 0 9 0,0 0 17 0,-24 16 2 15,-1-16-7-15,-4 9-9 0,-10-9-9 0,-3 7 2 16,-7-7 0-16,-3 3 3 0,0-3 1 0,3 0 0 16,3 0 5-16,7 0 5 0,4 0 9 0,6 0 7 15,8 0 3-15,7 0 7 0,5 0 16 0,5-17-7 16,4 17-7-16,0 0-8 0,0-13-16 0,31 13 6 15,-31-14 5-15,44 7 2 0,-15-1-2 0,4-2 2 16,2 2-4-16,2 3 0 0,2-1 0 0,-1 4-2 16,-1-3 1-16,-2 2-1 0,-8 3-2 0,2 0-3 15,-13-2-2-15,1 2-2 0,-5 0-1 16,-6 0-19-16,-1 0-22 0,-5 0 10 0,0 0 1 16,0 0 24-16,0 0 8 0,-29 22-16 0,29-22-20 15,-29 0-21-15,29 20-9 0,-40-20-5 0,20 0 2 16,-1 14-9-16,0-14 0 0,3 0-5 0,1 9-4 15,1-9 10-15,3 0-5 0,3 0 2 0,2 5-4 16,1-5-12-16,7 0 0 0,-4 0-21 0,4 0-31 16,0 0-59-16,0 0-65 0,0 0-83 0,0 0 60 15</inkml:trace>
  <inkml:trace contextRef="#ctx0" brushRef="#br0" timeOffset="5911.99">31183 4173 1358 0,'-29'0'35'0,"29"11"48"0,0-11 45 16,-31 8 39-16,31-8-7 0,-17 4-16 0,17-1-27 15,-19 0-10-15,19-1-6 0,-18 0-2 0,18 2 0 16,-15-1-13-16,15-2-9 0,-10-1-16 0,10 3-5 15,-6-3-5-15,6 1 1 0,0-1 11 16,0 0 10-16,0 0 15 0,0 0 18 0,0 0 15 16,0 0 19-16,0 1-2 0,0-1-25 0,0 0-31 15,31 0-25-15,-31 0-4 0,39 0 15 0,-10 0 13 16,6 0-6-16,15 0-16 0,-1 0-15 0,7 0-13 16,6 0-4-16,4 0-1 0,-2 0 3 0,3 0-8 15,-3 0 9-15,0 0 7 0,-4 0 9 0,-7 0 11 16,-7 0-10-16,-7 0-8 0,-4 13-19 0,-8-13-10 15,-8 0-7-15,-7 0-16 0,-6 0-7 0,-1 0-5 16,-5 0-1-16,0 0 12 0,0 0 5 0,-38 0 7 16,9 0 2-16,-6 0 0 0,-10 0-4 0,-11 0-15 15,-14 0-16-15,-7 0-35 0,-10 0-17 16,-1-18-23-16,-1 18-17 0,2 0-5 0,4 0-11 16,9-14 19-16,10 14 27 0,10 0 34 0,13 0 36 15,7 0 18-15,16 0 12 0,3 0 17 0,7 0 36 16,6 0 27-16,2 0 5 0,0 0-1 0,0 0-30 15,41 0-13-15,-18 0 3 0,8 0 5 0,6 0 3 16,5 0 2-16,11 0-10 0,5 0-12 0,6 0-4 16,0 0-15-16,7 0-5 0,-3 0-5 0,2 0-2 15,-6 0-3-15,2 0 0 0,-8 0 2 0,-4 0-4 16,-8 0 5-16,-11 0-2 0,-4 0-7 0,-11 0-3 16,-5 0-9-16,-7 0-8 0,-6 0 7 15,-2 0 6-15,0 0 10 0,-35 0 10 0,6 0 2 16,-4 0-5-16,-12 0-14 0,-13 0-16 0,-8 0-19 15,-9 0-19-15,-1 0-14 0,-1 0-19 0,5 0-9 16,2 0 1-16,5 0 9 0,16 0 24 0,3 0 26 16,13 0 20-16,11 0 20 0,3 0 13 0,9 0 23 15,5 0 21-15,5 0 3 0,0 0 2 0,0 0-19 16,29 0-17-16,-29 0 1 0,44 0 3 0,-15 0 12 16,4 0 2-16,8 0-3 0,3 0-8 0,5 0-15 15,-1 0-7-15,1 0-5 0,3 0-3 0,-2 0 2 16,-1 0-1-16,-7 0-4 0,-1 0 4 0,-6 0-2 15,-4 0-1-15,-8 0 1 0,-7 0-3 16,-3 0-6-16,-7 0-32 0,-2 0-16 0,-4 0 2 16,0 0 8-16,0 0 35 0,-31 0 17 0,31 0-12 15,-50 0-11-15,17 0-21 0,-8 0-24 0,-4 0-12 16,-1 0-1-16,-1 0 3 0,-1 0 11 0,5 0 21 16,5 0 13-16,9 0 16 0,9 0 12 0,3 0 7 15,9 0 19-15,4 0 17 0,4 0 5 0,0 0-1 16,0 0-19-16,0 0-18 0,33 0-8 0,-33 0-5 15,41 0-1-15,-18 0 1 0,10 0 0 0,0 0 3 16,0 0 1-16,-2 0 0 0,6 0 0 0,-8 0-1 16,0 0 0-16,-4 0 0 0,-4 0-25 0,-5 13-41 15,-5-13-53-15,-3 0-67 0,-4 0-61 16,-2 0 4-16,-2 6-9 0,0-6-13 0,0 5-32 16,-27-1-94-16,27-3-82 0,-31 1 83 0</inkml:trace>
  <inkml:trace contextRef="#ctx0" brushRef="#br0" timeOffset="7207.99">31313 4335 1093 0,'0'0'24'0,"0"0"14"15,0 0 3-15,0 0-4 0,0 1-23 0,0-1-4 16,20 0 23-16,-20 0 21 0,23 2 23 0,-6-1 7 16,1 0-3-16,5 2 9 0,4-1-9 0,0 1-9 15,4 1-7-15,2-3-24 0,0 3-8 0,2 0-6 16,-4-1-11-16,2 1-5 0,-2 0-10 0,2-1 1 15,-6 2-5-15,0-1 3 0,-2-1-1 0,-5 0-6 16,1 0-26-16,-8 0-42 0,-3-1-3 0,-8-1 7 16,-2 2 30-16,0-2 39 0,0 1 2 0,-46-2-23 15,20 0-22-15,-10 0-20 0,-9 0-28 16,-1 0-9-16,-5 0 0 0,-5-21-9 0,2 21 42 16,1 0 29-16,9-21 12 0,5 21 38 0,8 0-4 15,8 0 53-15,9-13 66 0,3 13 55 0,5 0 17 16,6 0-33-16,0-7-57 0,0 7-52 0,0-7-7 15,25 7-5-15,-25-5 9 0,27 3-4 0,-27-1-19 16,39 0 0-16,-12 1-12 0,2 1-7 0,0 1 7 16,4 0-14-16,0 0-6 0,0 0 0 0,2 0-4 15,-2 0 5-15,-4 0 1 0,-4 0 1 0,0 0-1 16,-5 0-9-16,-3 18-22 0,-7-18-39 0,-1 0-12 16,-5 0 13-16,-4 0 31 0,0 11 39 15,0-11 12-15,-31 0-9 0,6 0-30 0,-4 0-18 16,-10 0-23-16,-3 0-2 0,-3 0 12 0,1 0 7 15,1-23 24-15,2 23 5 0,8 0 1 0,6 0 18 16,8-15 3-16,3 15 10 0,7 0 20 0,9 0 0 16,0 0 0-16,0 0-1 0,0 0-10 0,0-8 1 15,25 8 5-15,-25 0-7 0,39 0 1 0,-14 0-3 16,6 0-14-16,0 0-2 0,4 0-4 0,3 0-2 16,-3 0 6-16,0 0 6 0,-2 20-6 0,-2-20-13 15,0 0-25-15,-6 13-33 0,-5-13-28 0,-3 0-35 16,0 14-38-16,-7-14 4 0,-2 0 2 0,-6 7-3 15,-2-7-68-15,0 0 27 0</inkml:trace>
  <inkml:trace contextRef="#ctx0" brushRef="#br0" timeOffset="11331.99">19623 15969 2067 0,'-2'0'34'0,"2"0"24"0,-2 0 38 15,0 0 41-15,0 0 8 0,-2 0 9 0,0 0-1 16,-5 0-16-16,3 0-16 0,0 0-12 0,0 0-19 16,0 0-12-16,3 0-12 0,-1 0-18 0,2 0-3 15,2 0-2-15,0 0 0 0,0 0 17 16,0 0 6-16,0 0 9 0,0 0 15 0,0 0-5 16,0 0-11-16,0 0-14 0,0 0-30 0,23 0-18 15,-23 0-4-15,29 0 7 0,-6 0 15 0,4 0 17 16,6 0 16-16,2 0 2 0,0 0 4 0,6 0 1 15,-1 0-7-15,1 0-6 0,-4 20-8 0,0-20-12 16,-4 0-11-16,-2 0-6 0,-2 13-12 0,-8-13-5 16,0 0-1-16,-7 0-2 0,-4 10 2 0,-3-10-8 15,-3 0-3-15,-4 0-4 0,0 0 2 0,0 0 14 16,-29 0-1-16,29 0 4 0,-48 0-2 0,13 0-2 16,-4 0-1-16,-9 0 0 0,-3-23-6 15,-1 23-11-15,0-14-12 0,1 14-22 0,1-17-4 16,5 17-3-16,1-13 5 0,3 13 16 0,8-11 7 15,2 11 8-15,0-5 6 0,8 5 10 0,6-3 3 16,5 3 6-16,6 0 5 0,2-3-3 0,4 3 1 16,0 0-3-16,0 0-1 0,35-3-3 0,-35 2 4 15,45-1 12-15,-18-1 7 0,4 1 11 0,2-1 4 16,2-1-7-16,3 3-5 0,-3-3-3 0,4 2-9 16,-2-2 0-16,0 3 0 0,-1-3-1 0,-1 3 4 15,-2-3-7-15,-2 4 0 0,-8-2-4 0,-5 2-5 16,-3-1-1-16,-3 0-2 0,-6 1-11 0,-4 0 1 15,-2 0 9-15,0 0-5 0,0 0 15 16,-43 0 2-16,20 0-8 0,-10 0 1 0,-4 0-5 16,-4 0-9-16,-3 0-2 0,-1 0-9 0,-3 0-13 15,3 0-3-15,-1 0-1 0,7 0 4 0,2 0 5 16,4 0 3-16,4 0 4 0,4 0 5 0,6 0 6 16,5 0 5-16,6 0 6 0,3 0 7 0,5 0-2 15,0 0 3-15,0 0-1 0,38 15-4 0,-14-15 14 16,5 0 5-16,6 14 14 0,7-14 7 0,-1 13-5 15,7-5 3-15,-1 1-14 0,3 0-4 0,-5-3-9 16,-1 3-13-16,-1 0 6 0,-4-2-5 0,-1 1 0 16,-5-1 0-16,-4 0-8 0,-7 1 5 0,-5-3-3 15,-3 0-4-15,-3-2-3 0,-7 1 1 16,-4 0 7-16,0-1 4 0,0-2 8 0,-35 4-4 16,12-2-7-16,-6-2 1 0,-6-1-5 0,-6 0-7 15,-5 0 4-15,-1 0 4 0,1-28-5 0,-1 28-4 16,1-21-12-16,3 21-8 0,8-18 12 0,3 18 8 15,4-13 8-15,7 13 9 0,2 0-3 0,9 0 9 16,4-9 4-16,4 9-9 0,2 0 1 0,0 0-14 16,29 0 5-16,-29 0 10 0,43 0-3 0,-14 0 12 15,6 0 4-15,6 0-1 0,1 0 3 0,3 0-1 16,-1 25-7-16,3-25 0 0,-1 15-1 0,-5-15-10 16,-2 15-1-16,-4-15-5 0,-6 15-2 15,-4-15 4-15,-8 10 1 0,-5-10-14 0,-2 6-5 16,-7-6 0-16,-3 7 7 0,0-3 14 0,0-3 9 15,-40 3-7-15,18-1-11 0,-7-1-12 0,-7-2-6 16,-5 0 2-16,-2 0-5 0,-3 0 0 0,-1-22-6 16,3 22-4-16,5 0-3 0,2-27-1 0,4 27 6 15,6 0-2-15,6-19 14 0,7 19 11 0,3 0 12 16,3 0 8-16,2-10 1 0,6 10-2 0,0 0-8 16,0 0 0-16,31-7 1 0,-31 7-1 0,39 0 6 15,-10-1-4-15,0 1 3 0,6 0 0 0,-2 0-2 16,0 0 3-16,0 0-1 0,-4 0-3 0,-2 0 2 15,-8 0-23-15,-5 0-35 0,-1 0-44 16,-13 0-49-16,8 0 1 0,-8 0 7 0,0 0 21 16,0 0 25-16,-35 0-12 0,35 0-4 0,-39 0-12 15,14 0-6-15,-4 0 6 0,-2 0-2 0,4 0 12 16,0 0 7-16,4 0 1 0,5 0 6 0,3 0-7 16,1 0 26-16,14 0 22 0,-8 0 31 0,8 0 24 15,0 0-1-15,0 0-8 0,24 19-40 0,-24-19-33 16,29 0-48-16,-29 21-51 0,35-21-59 0,-14 12-81 15,0-12 44-15,1 0 65 0</inkml:trace>
  <inkml:trace contextRef="#ctx0" brushRef="#br0" timeOffset="16899.99">13134 16183 2632 0,'-10'0'-3'0,"2"0"3"0,2 10 3 0,4-10 26 15,2 0 37-15,-5 0 32 0,3 0 30 16,-2 0-3-16,2 0-5 0,0 0-6 0,0 0-13 16,-2 0-7-16,2 0-14 0,2 0-15 0,0 0-16 15,0 0-7-15,0 0-10 0,0 0-6 0,0 0-1 16,0 0 0-16,0 0 3 0,31 0 10 0,-31 0 13 16,39 0 19-16,-8 19 12 0,6-19 17 0,7 0 5 15,5 13-4-15,9-13-5 0,8 0-14 0,9 9-2 16,3-9 0-16,7 0 0 0,6 6 5 0,2-5-9 15,2 2-8-15,-4-1-8 0,-2 1-20 0,-4 0-13 16,-7-1-10-16,-7 2-13 0,-9-1-2 0,-13-2 3 16,-7 0-9-16,-7 0 1 0,-15 1-4 0,-5-2-5 15,-13 0 11-15,-2 0 3 0,0 0 7 16,-50 0-5-16,13 0-6 0,-10 0-18 0,-11 0-18 16,-15-25-1-16,-7 25-13 0,-11-18 9 0,-2 18-7 15,-4-18-27-15,2 18-21 0,-1-14-14 0,5 14-1 16,11 0 14-16,8 0 23 0,9 0 20 0,10 0 24 15,9 0 17-15,11 0 11 0,11 0 4 0,3 0 4 16,9 0 10-16,3 0 30 0,7 0 12 0,0 0 6 16,0 0 5-16,40 0-13 0,-13 0 15 0,4 0 4 15,8 0-1-15,10 0-6 0,7-19-13 0,6 19 3 16,6 0-9-16,9 0 1 0,1-13-2 0,7 13-9 16,-2 0-5-16,0 0-12 0,-1 0-12 15,-1 0-11-15,0 0 0 0,-11 0 4 0,-6 0-8 16,-10 19 5-16,-7-19-8 0,-10 0-10 0,-12 0 6 15,-12 21 1-15,-9-21 5 0,-4 10 6 0,-31-10-12 16,-4 14-14-16,-11-14-17 0,-6 13-11 0,-16-13-1 16,-6 9-3-16,-9-9-12 0,-6 0-9 0,2 0-13 15,3 0-17-15,3 0 8 0,7 0 12 0,10 0 18 16,10 0 30-16,10 0 24 0,13 0 13 0,9 0 12 16,7 0 7-16,11 0 14 0,4 0 12 0,0 0 4 15,39 0 7-15,-10 0-7 0,8 0-3 0,7 0-1 16,8 0-3-16,3 0-9 0,9 0-9 0,3 0-8 15,-5 0-8-15,4 19 0 0,-4-19-1 16,-2 0 0-16,-4 13-1 0,-7-13 0 0,-8 11-10 16,-5-11-22-16,-7 11-31 0,-7-11-27 0,-9 7 2 15,-9-2 1-15,-4-3 14 0,0 2 6 0,-48-1-34 16,17-1-9-16,-10-2-18 0,-9 0-6 0,-5 0 16 16,-5 0 18-16,-2 0 27 0,0-23 19 0,4 23 17 15,2 0 9-15,10-24 13 0,9 24 7 0,8 0 7 16,9-14 6-16,9 14-4 0,11 0 2 0,0 0-2 15,0 0 2-15,31 0 3 0,-31 0 3 0,52 0 8 16,-19 0 3-16,4 0-3 0,5 0-3 0,-3 0-10 16,4 0-5-16,-3 0-4 0,-3 16-15 0,-4-16-36 15,-4 0-50-15,-2 0-81 0,-7 0-93 16,3 0-126-16,-4 0-224 0,-1 0 43 0,1 0 112 16</inkml:trace>
  <inkml:trace contextRef="#ctx0" brushRef="#br0" timeOffset="18187.99">20814 15957 2131 0,'0'5'38'0,"-23"-5"14"0,23 4 23 0,0-4 32 16,0 1-6-16,0-1 29 0,0 0 12 0,0 0 5 16,0 0-2-16,0 0-15 0,0 0-11 0,0 0-17 15,0 0-21-15,0 0-23 0,-10 0-19 0,10 0-13 16,0 0-11-16,0 0 3 0,0 0-3 0,-6 0 11 15,6 0 14-15,0 0 16 0,0 0 8 16,0 0 8-16,29 0-2 0,-29 0-1 0,43 0 12 16,-18 0-1-16,10 0 14 0,4 0 2 0,2 0-12 15,5 0 2-15,-1 0-10 0,1 0-9 0,1 0-5 16,1 0-14-16,0 0-5 0,-5 0-17 0,2 0-13 16,1 0-12-16,-3 0-4 0,-3 0 3 0,-7 0 16 15,-6 0-1-15,-5 0-6 0,-5 0-8 0,-7 0-5 16,-10 0-5-16,0 0 4 0,0 0 5 0,-43 0-2 15,14 0 9-15,-10 0-9 0,-9 0-6 0,-6 0-27 16,-8 0-14-16,-2-19-14 0,-2 19-18 0,4 0 8 16,-2-21-4-16,4 21 13 0,4-13 18 0,7 13 14 15,7-9 10-15,5 9 11 0,10 0 5 16,2-5 2-16,13 5 9 0,2-2 3 0,10 2 6 16,0 0 9-16,0 0 7 0,39-2 8 0,-12 2 7 15,2 0 10-15,8 0 0 0,4 0-2 0,7 0 2 16,1 0-9-16,5 0 2 0,-2 0-3 0,-1 0-7 15,-1 0-4-15,0 0-17 0,-3 0-5 0,-5 0-10 16,-7 0 1-16,-4 0-5 0,-9 0-4 0,-3 0 0 16,-7 0-3-16,-5 0-4 0,-7 0 9 0,0 0-2 15,-31 0 1-15,6 0-5 0,-8 0-21 0,-11 0-16 16,-5 0-26-16,-5 0-10 0,-8 0-6 0,4 0-5 16,-2 0 9-16,4-19 7 0,5 19 9 15,3 0 19-15,7 0 16 0,8 0 17 0,8 0 12 16,2 0 9-16,11 0 0 0,3 0 11 0,9 0 16 15,0 0 4-15,0 0 13 0,44 0-6 0,-17 0-5 16,0 0 12-16,8 0-11 0,4 0 5 0,0 0-5 16,3 0-20-16,-1 0-1 0,-2 16-7 0,-1-16-9 15,-1 0 2-15,-6 0-3 0,-2 12-3 0,-9-12-2 16,-3 0-21-16,-5 0-44 0,-6 6-42 0,-6-6-39 16,0 0-46-16,0 3-35 0,0 0-46 0,-39-2-67 15,39 1-47-15,-47 1-112 0,16 0-198 0,-2-3 45 16,0 0 123-16</inkml:trace>
  <inkml:trace contextRef="#ctx0" brushRef="#br0" timeOffset="25407.99">3959 13614 2443 0,'-19'0'15'0,"2"0"-3"0,7 0-4 15,4 0 2-15,0 0-17 0,4 0 3 0,2-18 18 16,0 18 8-16,0 0 14 0,0 0 13 0,0 0 3 15,0 0 5-15,0 0-1 0,0 0-3 16,0 0-18-16,0 0-16 0,39 0-10 0,-12 0-13 16,10 0 3-16,8 0 1 0,11 0 13 0,15 0 16 15,7 0 13-15,11 0 14 0,4 0-7 0,2 0-4 16,4 0-10-16,9 0-10 0,-1 0-7 0,9 0-10 16,2 0-5-16,4 0-1 0,2 0-4 0,6 0 1 15,-2 0 3-15,-8 0-7 0,-6 0 4 0,-15 0 3 16,-14 0-2-16,-21 0-3 0,-15 0-4 0,-15 0-5 15,-18 0 7-15,-16 0 3 0,0 0 6 0,-60 15 5 16,6-15-3-16,-18 8-1 0,-21-8 1 0,-19 13-4 16,-18-8 2-16,-15 2 3 0,-5-1-2 0,-10-1 4 15,-5 2-7-15,-2-1-2 0,1-1 4 16,3 2-4-16,10-2 2 0,8 1 3 0,13 1-2 16,14 0-1-16,15-3 2 0,22 2 3 0,17-3 1 15,17-1 6-15,13-1 13 0,14-1-9 0,9 0-7 16,11 0-9-16,0-23-9 0,58 23 7 0,-12-26 11 15,14 26 10-15,16-36 1 0,17 15-3 0,15 2-8 16,20-2-6-16,8 1-7 0,11 1 3 0,10-1 4 16,7 2-5-16,5 0 2 0,-2 3-2 0,-3 1-5 15,-11 4 3-15,-9 2 0 0,-15 1-1 0,-22 3-3 16,-22 2-5-16,-23 0-2 0,-23 2 4 0,-24 0 8 16,-15 0 7-16,-44 0 1 0,-12 30-2 15,-24-30-6-15,-19 20-4 0,-21-20 2 0,-19 17-5 16,-12-17 5-16,-6 15 2 0,-4-15-10 0,4 11-14 15,2-11-19-15,14 12-13 0,13-5-7 0,16 1 10 16,19 0 13-16,19-2 7 0,18 1 18 0,13-2 9 16,22-1 4-16,11-3 16 0,10-1 1 0,0 0 5 15,62 0 0-15,-13 0-5 0,13-23 1 0,17 23 0 16,14 0-2-16,12-25-1 0,9 25-3 0,12-14-7 16,9 14-1-16,7 0-5 0,3-17-4 0,2 17 2 15,-3 0 0-15,-1-7 3 0,-11 7 2 0,-14 0-2 16,-21 0 2-16,-16 0-9 0,-19 0 0 0,-21 0 4 15,-18 0 3-15,-21 24 10 0,-2-24 4 16,-50 23 0-16,3-23-6 0,-19 29-3 0,-15-13-1 16,-14 0-4-16,-19 0-7 0,-6-1-13 0,-6-2-17 15,2-2-19-15,4 0-9 0,7 0 0 0,9-3 7 16,18 1 14-16,13-3 14 0,19-1 15 0,13-1 10 16,18-1 6-16,11-3 6 0,12 0 2 0,0 0 4 15,39 0 8-15,-4-23 6 0,11 23 2 0,8-21 5 16,14 21-4-16,8-26-8 0,9 26-9 0,6-24-10 15,6 24 4-15,2-21-4 0,-1 21 3 0,-5-19 5 16,-5 10 0-16,-11 1 12 0,-15 2 5 0,-12 1-5 16,-15 1-6-16,-13 0-17 0,-9 1-41 0,-13 3-28 15,0 0-27-15,-48 0-37 0,11 0-26 16,-8 0-57-16,-9 0-47 0,-10 22-50 0,-7-22-72 16,-3 0-69-16,4 20 82 0</inkml:trace>
  <inkml:trace contextRef="#ctx0" brushRef="#br0" timeOffset="78169.99">13246 16096 1795 0,'0'0'17'0,"33"10"1"0,-14-10 6 0,-1 0 31 15,5 11 11-15,2-11 20 0,2 0 17 0,0 5-7 16,4-5-2-16,4 3 3 0,2-1-1 0,6-2-16 16,3 2-16-16,1-1-15 0,5-1-8 0,2 1 3 15,0 1-4-15,1 1-11 0,-5-1-14 0,0 2-11 16,-9 0-8-16,-2 1 2 0,-10-1-3 0,-6 0-1 16,-11 1 3-16,-7 0 2 0,-5-1 4 15,0 1 2-15,-38-1 2 0,5 0-4 0,-10 0 0 16,-11-3-4-16,-10 1-6 0,-6-2-7 0,-9 0-7 15,-1 0-7-15,-3 0-2 0,2-29 3 0,5 29 2 16,5-22 0-16,5 22 3 0,11-24 6 0,7 24 7 16,9-23 24-16,10 23 40 0,8-17 36 0,7 17 10 15,5-14 1-15,7 14-26 0,2-12-24 0,0 7 10 16,0 0-2-16,44 1 6 0,-44 0 2 0,51 0-10 16,-16 4-6-16,5 0-6 0,5 0-4 0,5 0-2 15,4 0-1-15,-1 0-8 0,3 21-11 0,0-21-9 16,2 0-10-16,-4 24-1 0,-3-24 0 0,-7 16-2 15,-3-16-4-15,-10 18-9 0,-6-18 2 16,-9 18 4-16,-11-8 9 0,-5 1 5 0,0-1-1 16,-46-1-18-16,7-1-24 0,-11-2-13 0,-10-3-19 15,-4 0-8-15,-6-3-11 0,0 0-10 0,-1 0 7 16,7 0 23-16,8 0 28 0,11-23 30 0,8 23 28 16,10 0 40-16,10 0 11 0,5-19 15 0,12 19 5 15,0 0-23-15,0-18 5 0,0 18 1 0,31-10-16 16,-31 10-6-16,43-11-16 0,-12 11-15 0,0-7-8 15,7 7-8-15,3 0-6 0,0 0 3 0,1 0-2 16,-3 0 6-16,-2 0-2 0,-2 0-1 0,-2 26-11 16,-6-26-33-16,-6 0-28 0,-3 22-35 0,-5-22-14 15,-7 16-4-15,-2-16 2 0,-4 13 4 16,0-13-11-16,0 14-8 0,-25-8-21 0,25-6-41 16,-37 10-49-16,14-7-81 0,1-3-100 0,-1 0-90 15,0 0 91-15</inkml:trace>
  <inkml:trace contextRef="#ctx0" brushRef="#br0" timeOffset="126837.99">26784 6284 3662 0,'0'0'3'0,"0"0"-3"0,0 0-2 16,-19 15 7-16,19-15 7 0,0 0 16 0,0 0 24 15,0 0 23-15,0 0 14 0,-14 0 8 16,14 0-1-16,0 0 3 0,0 0-4 0,0 0 7 16,0 0-1-16,0 0-34 0,0 0-21 0,0 0-32 15,37-16-27-15,-14 16 4 0,8 0-1 0,12-16 16 16,9 16 14-16,10-10 5 0,6 10 18 0,8 0 13 15,5 0 4-15,0 0 14 0,-1 0 0 0,-7 0-3 16,-7 0 14-16,-6 22 0 0,-13-22-5 0,-5 0-19 16,-11 0-31-16,-9 17-26 0,-7-17-23 0,-7 0-14 15,0 0 6-15,-4 15-1 0,-4-4 11 0,0 5 13 16,0 3 3-16,0 9 12 0,0 5-4 0,0 7 3 16,-26 5 2-16,26 5-9 0,-17 3-3 15,17 2-78-15,-19 4-66 0,19 2-85 0,-22 2-84 16,3 0-46-16,3 5-35 0,-3 2-30 0,0 1-12 15,-8-2-33-15,-4-7-107 0,0-5-102 0,-4-14 110 16</inkml:trace>
  <inkml:trace contextRef="#ctx0" brushRef="#br0" timeOffset="127201.99">26720 6526 4481 0,'0'-18'29'16,"0"0"60"-16,0 3 58 0,0 0 66 0,0-2 27 15,0 6-24-15,22 5-41 0,-22 2-70 16,0 3-81-16,0 1-46 0,0 0-35 0,0 0-2 16,0 0 22-16,0 0 13 0,0 32 15 0,0-32 13 15,0 42 0-15,0-14-4 0,0 6 11 0,0 3-15 16,0 7 18-16,0 1-4 0,0 0-8 0,0 0 15 16,-14 2-18-16,14 0 5 0,0 0 2 0,-8-2 2 15,8-3-12-15,0-1-9 0,0-4 2 0,0-3-12 16,0-4 24-16,0-6 11 0,0-3 3 0,0-3 0 15,26-4-7-15,-26-5 6 0,38-2-8 0,-11 0 3 16,4 1-6-16,8-3-6 0,10 0 23 0,5 0 15 16,10 3 18-16,2-3 14 0,3 1 0 0,7 0-12 15,-4-1 0-15,1 0-8 0,-3 0-14 16,-10-2-1-16,-10-1-3 0,-3 1-5 0,-14-2-10 16,-8 1 1-16,-6-2-15 0,-9 0-75 0,-6 0-72 15,-4 0-91-15,4 0-88 0,-4 0-52 0,0 0-99 16,0-21-119-16,0 21-145 0,-35-28-245 0,35 6 72 15,-41-4 209-15</inkml:trace>
  <inkml:trace contextRef="#ctx0" brushRef="#br0" timeOffset="127509.99">27187 5938 4137 0,'0'-23'51'16,"0"2"54"-16,0 5 64 0,0 4 61 0,0 5 10 16,23 1 14-16,-23-1-22 0,0 5-45 0,0 2-60 15,0 0-72-15,0 0-59 0,0 0-20 0,0 0-10 16,0 0 7-16,0 0 24 0,0 31 3 0,0-12 7 16,-19 7 8-16,19 7-9 0,0 8 6 0,-21 6 4 15,21 4-5-15,-18 7 3 0,9 4-4 0,-1-2-5 16,2 1 6-16,-3-3-5 0,-1 1 6 0,4-2 5 15,-3-5-12-15,3-2 18 0,-2-3-4 16,2-4-47-16,-1-4-72 0,5-5-98 0,0-3-87 16,-2-3-60-16,2-6-53 0,4-4-51 0,0-5-18 15,-4-4-13-15,4-5-170 0,0-4-192 0,0 0 117 16</inkml:trace>
  <inkml:trace contextRef="#ctx0" brushRef="#br0" timeOffset="127964.99">27133 5921 4217 0,'8'-15'10'0,"-2"2"45"0,-6 4 58 0,5 0 71 16,3-3 62-16,-8 8 13 0,4 2-27 0,-4 2-55 15,0 0-77-15,0 0-64 0,0 0-32 16,0 0-9-16,0 0 5 0,0 0 4 0,0 0 1 16,0 0-6-16,0 0-13 0,0 0 0 0,23 0 4 15,-23 0 1-15,49 0 13 0,-18 0-1 0,11 0-4 16,3 18-4-16,9-18 2 0,0 0-6 0,4 0-1 15,-1 15 0-15,-3-15-1 0,0 0 11 0,-4 0 0 16,-1 9 0-16,-7-9-2 0,-3 5-7 0,-8-5 9 16,-2 7 1-16,-4-3 2 0,-7-2-5 0,-3 1-14 15,-7-1-1-15,2 1-4 0,-6 0-7 0,-4-1 10 16,4 3 9-16,-4 4 5 0,0 7 17 0,0 2 0 16,0 6-2-16,0 7 9 0,0 6 12 15,0 5 12-15,0 5-11 0,0 1 7 0,0 2-13 16,0 4 1-16,0 1 15 0,-22-1-4 0,22 2 2 15,0-2-5-15,-19 0-3 0,19 0 2 0,-12-4-12 16,12 0 0-16,-11-3-5 0,11-3-16 0,-12-1 15 16,4-5-6-16,4-2 2 0,-7-3-1 0,3-2 1 15,2-6 5-15,-7-4-3 0,5-5 15 0,2-3-2 16,-6-2-1-16,-3-4 10 0,-1-4 17 0,-7-1-5 16,-4-2-13-16,-8 0-9 0,-11 0-15 0,-3 0-4 15,-13-26-71-15,-2 26-71 0,-5-26-119 0,-1 26-88 16,2-34-34-16,4 16-57 0,2 0-55 0,8 0-78 15,9 1-126-15,9-1-253 0,10-6 78 16,7 0 178-16</inkml:trace>
  <inkml:trace contextRef="#ctx0" brushRef="#br0" timeOffset="128596.99">27722 5562 3224 0,'-6'0'3'16,"-2"0"-4"-16,4 0-1 0,-1 0 5 0,5 0 22 15,0 0 34-15,0 0 23 0,0 0 0 0,0 17-18 16,0-17-31-16,0 0-14 0,0 0 20 0,0 0 20 16,0 0 36-16,0 0 28 0,0 0 15 0,0 0 15 15,0 0 14-15,0 0 3 0,0 0-33 0,0 0-40 16,0 0-53-16,0 0-38 0,0-20-6 0,27 20-4 16,-27-14 9-16,23 14 9 0,-23-14 13 0,23 14 17 15,-23-14 18-15,20 14 7 0,-20-8-3 0,11 8-6 16,-11-4-26-16,0 4-20 0,8 0-14 0,-8 0-9 15,0 0-5-15,0 0-4 0,0 0-6 16,0 0 4-16,0 0 9 0,0 0 7 0,0 26 18 16,0-26 0-16,0 28 12 0,-16-8 12 0,16 4 2 15,0 7 2-15,0 2-8 0,-19 6-8 0,19 2 2 16,-15 9-8-16,3 6-2 0,4 7 0 0,-7 4-9 16,7 4-3-16,-2 3 3 0,1 0-10 0,1 3 10 15,4-4-1-15,-6-4-51 0,6-6-61 0,-1-7-78 16,-1-4-79-16,-2-6-51 0,-4-7-47 0,5-7-39 15,-1-5-33-15,0-7 4 0,4-5 0 0,2-7-118 16,-3-8-136-16,1 0 99 0</inkml:trace>
  <inkml:trace contextRef="#ctx0" brushRef="#br0" timeOffset="129113.99">27716 5741 3856 0,'0'-27'48'0,"23"4"51"0,-13 5 53 16,-10 2 65-16,8 2 5 0,3 1 13 0,-11 4 13 15,0 4-7-15,4 0-2 0,-4 2-24 0,0 1-44 16,0 0-51-16,0 1-54 0,4 1-39 0,-4 0-17 16,0 0-6-16,0 0 7 0,0 0-7 0,0 0 1 15,0 0-5-15,0 0 0 0,0 0-5 0,0 0-5 16,27 0-4-16,-27 0-1 0,35 0 6 0,-4 0 4 16,2 0 5-16,15 0-4 0,3 0-9 15,7 0 0-15,0 0-5 0,10 0 5 0,2 0 13 16,-1-17 5-16,-3 17 3 0,-2 0 1 0,-6 0-4 15,2 0 12-15,-9-9 11 0,-9 9 18 0,-3 0 13 16,-6-5-18-16,-10 5-5 0,-7 0-36 0,-1 0-17 16,-11 0-20-16,2 0-4 0,-4 0 18 0,-2 0 1 15,0 23 31-15,0-23-7 0,0 36-7 0,0-10 15 16,0 6-13-16,0 8 10 0,0 3 14 0,0 3-6 16,0 8-2-16,0 4 6 0,-20 5-7 0,20 4-6 15,0 1 20-15,-23 1-19 0,23 2 0 0,-23-3 9 16,13-4-17-16,-3-5 14 0,1-5-5 0,2-4-12 15,-3-5 17-15,-1-6 5 0,5-7 1 16,1-5 3-16,-2-1-13 0,2-8-4 0,1-4 1 16,-1-2 7-16,4-5 0 0,0 0 18 0,4-6 11 15,-4 2 8-15,4-2 0 0,-4-1-1 0,-1 0 16 16,-1 0 14-16,-6 0 2 0,-7 0-3 0,-8 0-29 16,-4 0-28-16,-10 0-9 0,-9 0-11 0,-3 0 5 15,-9 0-15-15,4-19-57 0,-6 19-71 0,0 0-103 16,-3-14-102-16,5 14-39 0,7 0-8 0,1-14 27 15,6 14 45-15,7-10 21 0,10 10-3 0,4-10-29 16,9 3-66-16,5 1-60 0,11-1-139 0,2-1-190 16,0-3 70-16,0-1 143 0</inkml:trace>
  <inkml:trace contextRef="#ctx0" brushRef="#br0" timeOffset="129717.99">28351 5144 3715 0,'16'20'-7'0,"-6"-20"-13"0,5 22-6 0,-3-22-1 15,-8 16 17-15,5-16 34 0,-7 26 43 0,2-6 36 16,-4 3 16-16,0 5-9 0,0 3-10 0,0 4 3 16,-27 2-10-16,27 6-1 0,-27 4-15 0,27 5-19 15,-35 6-6-15,16 5 10 0,1 8-2 16,3 7-17-16,3 7-12 0,0 7-14 0,12 2-11 16,-11 2 0-16,11-1 0 0,0-1-5 0,0-7 2 15,0-8 0-15,0-7 3 0,0-12-8 0,0-5-57 16,0-10-69-16,0-7-69 0,0-9-67 0,0-8-26 15,0-9-83-15,-35-8-163 0,35-4-332 0,-37 0 2 16,10-51 156-16</inkml:trace>
  <inkml:trace contextRef="#ctx0" brushRef="#br0" timeOffset="130145.99">28204 5491 3832 0,'12'-16'42'0,"-4"3"64"0,3 1 71 0,-7 3 54 15,8-3 4-15,-3 3-24 0,-3 5-46 0,-6 0-32 16,0 2-39-16,4 1-35 0,-4-2-26 0,0 2-20 16,4 0-5-16,-4-1-12 0,0 2 1 0,4-2-7 15,2-1-6-15,-1-1-19 0,11 2-18 0,3-2-14 16,8-1-14-16,4 1 21 0,14-1 17 0,5 0 15 16,16-1 15-16,2 3 1 0,8-1 2 0,5 1 6 15,-4 0-4-15,-1 2 3 0,1 0 2 0,-1 1-4 16,-8 0 2-16,-10 0 5 0,0 0 0 0,-8 0 10 15,-7 0-4-15,-6 0-7 0,-4 19-12 16,-12-19-4-16,-4 0 8 0,-7 25 3 0,0-10 21 16,-4 4 15-16,-6 6 6 0,0 7 21 0,0 6-9 15,0 7-8-15,0 5-5 0,-24 6 7 0,24 7 11 16,-29 8 10-16,29 9 6 0,-38 6-15 0,18 6-9 16,-1 4-12-16,3 1-13 0,-5-3-4 0,0 1-4 15,0-10-4-15,-2-6 2 0,1-9 1 0,-1-4-4 16,-2-10 12-16,-2-5 1 0,4-7-3 0,3-7 6 15,-3-6-2-15,0-4 7 0,2-7-3 0,0-4 10 16,-3-5 11-16,-1-7 6 0,0-4-5 0,-6 0-13 16,-7 0-12-16,3-36-100 0,-6 15-91 0,-3-4-124 15,1-2-158-15,-1-3-125 0,3-1-143 16,2-2-246-16,1 2-76 0,9 0 216 0</inkml:trace>
  <inkml:trace contextRef="#ctx0" brushRef="#br0" timeOffset="132209.99">29948 5375 1865 0,'-4'-5'27'0,"2"5"35"0,2-10 45 16,0 7 43-16,0-1 10 0,0 0 6 0,0 2 1 16,0-2-7-16,0 2-3 0,0-1-14 0,0 0-26 15,0 0-26-15,0 1-30 0,0 1-31 16,0-2-13-16,0 2-11 0,0 0-2 0,0 0 1 16,0-1-6-16,0 1-1 0,13-2 1 0,-13 1-4 15,0-2 2-15,20-1 2 0,-20 1-3 0,19-1 4 16,-9-2-4-16,3-1 1 0,1 3 5 0,-1-2-2 15,1 0 1-15,5 1 3 0,-3 1-4 0,-1-2-4 16,3 1 3-16,-1 2-5 0,1 0 1 0,-1 0 5 16,-3 2-3-16,7 0 0 0,-2 2 0 0,3 0-4 15,1 0 0-15,0 0 1 0,0 0 7 0,3 0 6 16,1 22 5-16,2-22 7 0,-4 21-6 0,0-21-8 16,-4 27-3-16,1-10-5 0,1 1 4 15,-6 1 4-15,-5-1 4 0,-2 4 6 0,-1 2 10 16,-9 1 14-16,0 4 13 0,0 1 19 0,0 1 8 15,-31 4 0-15,31 3 1 0,-42 1-9 0,17 2-6 16,-1 4-9-16,-8 1-5 0,1 2-6 0,0 2 0 16,-2 2-2-16,0 3 0 0,-2-1-4 0,6 0 1 15,0-2-5-15,4-1 12 0,4-3 15 0,3-4-3 16,3-4 5-16,9-4-17 0,-1-4-7 0,-1-1 13 16,6-5 3-16,4-2 7 0,0-1 11 0,0-2-11 15,0-1 0-15,0-1-7 0,0-2-24 0,0 1-4 16,0 0-3-16,0 0-4 0,0 1-4 0,0 0 1 15,0 0-8-15,0 2 0 0,0 0 5 16,0 4 1-16,0-2-5 0,0 3 12 0,-23 1-8 16,23 1-2-16,-16 2 16 0,16 3-24 0,-21 2 14 15,21 0 3-15,-25 1-13 0,11 5 15 0,1 1-10 16,-5 6 0-16,-1 1 0 0,1 2-14 0,-3 1 1 16,-4 5-7-16,-2-1 6 0,-2-3 7 0,-2 1-2 15,-2-4 7-15,2-2-6 0,-4-3 13 0,-2-5-8 16,2 0-3-16,-3-5 8 0,-1-3-11 0,6-4 14 15,-6-3 1-15,6-6 7 0,0-1 16 0,-4-7 41 16,3-3 21-16,-5-4 17 0,2-4-8 0,0 0-41 16,0 0-20-16,1 0-26 0,-5-35-10 0,2 35-4 15,-5-33-13-15,1 33 8 0,0-36-8 16,-3 18 5-16,-4-2 0 0,5 2-9 0,0 1 4 16,3 1-13-16,3 4-49 0,8-1-41 0,0 3-58 15,8 0-48-15,5 2-14 0,1 2-23 0,7 1-27 16,1-2-61-16,7 1-94 0,0 1-127 0,2-3-153 15,0-2-276-15,27-5 87 0,-27-2 197 0</inkml:trace>
  <inkml:trace contextRef="#ctx0" brushRef="#br0" timeOffset="132796.99">30794 6225 3591 0,'12'-12'31'0,"1"1"41"0,-1-2 29 16,1 2 19-16,-3-1-26 0,-2 3-28 0,-4 2-24 16,-4 6-19-16,0 1-9 0,0-1-20 0,0 1-15 15,0 0-2-15,0-2 2 0,0 2 8 0,-22 0 13 16,22 0 0-16,-27 0 1 0,8 0 3 0,0 26-6 15,-5-26-1-15,-3 19 2 0,0-19 0 0,-2 24 3 16,2-12 0-16,2 2-5 0,0 1-2 0,7-1 0 16,1 0-3-16,3 1 9 0,4 0 1 0,-1-1-1 15,7 0 8-15,2 0 1 0,2-2-2 16,0 3 17-16,0-1 21 0,0 2 16 0,37 2 25 16,-37 0-1-16,37 0-8 0,-14 3-11 0,-2-1-29 15,2-3-10-15,-5 1-25 0,-1-2-1 0,-3 0-8 16,-1-2-3-16,-13-3 7 0,18 3-7 0,-18-3 8 15,6 2 1-15,-6-1 3 0,0 0 4 0,0 1-2 16,0 0 7-16,0-1-5 0,-29 1 2 0,29 1 2 16,-26-2-4-16,26 0 1 0,-38 0-4 0,18 2 4 15,-3-1 2-15,-2-2-5 0,0 2-3 0,1-2-56 16,-3 0-55-16,2-2-81 0,0 0-89 0,0 0-62 16,0-4-71-16,1-1-86 0,-5-4-156 15,4 0-126-15,0 0 133 0</inkml:trace>
  <inkml:trace contextRef="#ctx0" brushRef="#br0" timeOffset="133189.99">30810 6565 3231 0,'34'0'39'0,"-6"0"31"16,-5 0 37-16,-2-27 45 0,-3 27 8 0,-1-20 21 16,-5 20 3-16,-5 0-11 0,1-15-23 0,-4 15-37 15,0 0-33-15,-2 0-31 0,-2-10-23 0,2 10-16 16,0 0-8-16,-2 0-6 0,0 0-1 0,0 0-1 15,0 0 0-15,0 0 1 0,0 0 5 16,0 0-1-16,0 0 1 0,0 0-11 0,0 0-8 16,0 0-6-16,4 0-22 0,-1 0-4 0,1 0-7 15,0 0 3-15,2 0 20 0,0 0 12 0,5 0 9 16,-3-22 11-16,4 22-1 0,-1 0 4 0,-1-18 3 16,0 18-1-16,1-15 5 0,-1 15-2 0,-4-16 0 15,2 16-3-15,-4-13-3 0,-1 6-4 0,-3 1-1 16,0 1-7-16,0-3 1 0,0 2-4 0,0 1-4 15,-21 1 3-15,21-1-11 0,-29 3 0 0,29 2 9 16,-37 0 0-16,14 0 7 0,0 0-5 0,-2 36-9 16,3-36-9-16,1 38-15 0,0-15-16 0,1 0-23 15,1 5-14-15,7 2-13 0,1-1-11 16,3 3-6-16,2 0-8 0,4 0-2 0,2 0-6 16,0 0-5-16,0-2-6 0,0-2-15 0,0-1-26 15,31-5-36-15,-31-3-70 0,29-1-72 0,-11-6-97 16,3-6 66-16,4-3 111 0</inkml:trace>
  <inkml:trace contextRef="#ctx0" brushRef="#br0" timeOffset="133576.99">31253 6721 2082 0,'20'-21'47'0,"-7"4"46"15,-3-3 27-15,-2 0 17 0,1 1-21 0,-5-2-31 16,0 3-11-16,-4 3-10 0,0 1-28 0,0 1-21 16,0 3-17-16,0 1-9 0,-31 2-2 15,31 3 2-15,-25 0 5 0,25 4-5 0,-33 0 4 16,15 0-3-16,1 0-11 0,-4 0-3 0,5 24-7 15,-1-24-1-15,1 20 0 0,-1-20 3 0,3 26 0 16,-1-26-8-16,5 27 2 0,0-12 2 0,1-2-3 16,3 1 14-16,2-1 8 0,2-1 11 0,2-1 15 15,0-3 4-15,0 0 3 0,25-2-10 0,-25 1 17 16,31-3 13-16,-11-3 29 0,3-1 42 0,0 0 26 16,2 0 32-16,-1 0 12 0,1 0-6 0,0 0-4 15,0-27-6-15,-4 27-2 0,-1-19-1 0,-1 19-7 16,-3-24-16-16,-1 11-19 0,-1-1-10 0,-3 3-14 15,-3-2-17-15,-2 0-17 0,-4 1-7 16,0 0-20-16,0 4-14 0,-2-1-14 0,0 4-23 16,0 1-15-16,0 1-1 0,0 3 6 0,0 0 11 15,-25 0 6-15,25 0 4 0,-24 28-6 0,7-28 0 16,-4 35 6-16,-1-11 1 0,-1 5 11 0,-2 7-18 16,2-1-38-16,3 7-49 0,-1 1-58 0,3 3-60 15,-1 4-57-15,4-4-48 0,3 5-41 0,2-2-19 16,1 2-53-16,3-6-93 0,2-2-118 0,4-7 78 15,0-13 145-15</inkml:trace>
  <inkml:trace contextRef="#ctx0" brushRef="#br0" timeOffset="133969.99">31366 6756 3546 0,'23'-29'36'16,"0"2"44"-16,-4 6 54 0,-5 2 39 0,1-1-3 15,-1 5-30-15,-8 5-63 0,-4 3-47 0,-2 2-45 16,0 1-21-16,0 2-2 0,0 2 10 0,0 0 6 15,-25 0 8-15,25 0 9 0,-26 0-2 0,26 21 2 16,-36-21-1-16,18 20-1 0,1-20-4 0,-1 24-1 16,3-8-4-16,5-1 1 0,2 2-5 0,8 1-1 15,-9-1 0-15,9 1 5 0,0 0 12 0,0 0 4 16,0-1 5-16,31-2 3 0,-31-1-2 0,35-1 1 16,-14-3-3-16,2-1 5 0,4-2-3 15,0-5 11-15,0 1 26 0,-1-3 21 0,1 0 28 16,-2 0 28-16,0 0 8 0,-2 0 7 0,-5-22-2 15,1 22-1-15,-3-19-8 0,-1 19-6 0,-5-24 5 16,0 24 13-16,-3-24-5 0,-3 12-8 0,-2 1-23 16,0 1-42-16,-2 2-25 0,0 0-20 0,0 2-13 15,0 6-13-15,0-6-7 0,0 5-6 0,0 1-14 16,0 0-12-16,4 0-27 0,-4 0-6 0,0 0 3 16,0 20-18-16,0-20-8 0,0 25-22 0,0-8-34 15,0 3-19-15,0 4-31 0,0 3-42 0,-29 3-37 16,29 2-38-16,0 2-14 0,-21-1-13 0,21 0-16 15,-16-2-38-15,16-1-65 0,-19-4-78 16,19-7 30-16,-22-7 130 0</inkml:trace>
  <inkml:trace contextRef="#ctx0" brushRef="#br0" timeOffset="134737.99">31660 6923 3259 0,'25'-21'54'16,"-11"0"67"-16,1 3 55 0,-1 0 57 0,1 1 6 15,1 3-14-15,-5 0-11 0,3 4-16 0,-4-1-30 16,1 3-22-16,-5 1-35 0,-2 3-37 0,0 0-38 15,0 2-38-15,-4-1-21 0,0 3-8 0,0 0 1 16,0 0 1-16,0 0 2 0,0 0-7 0,2 0-28 16,-2 0-12-16,0 0 4 0,0 0 11 0,2 0 21 15,-2 21 5-15,3-21-8 0,1 0-3 16,-2 18 4-16,0-18 15 0,2 11 18 0,-2-11 7 16,2 0 14-16,-2 0-3 0,0 0 0 0,0 0-4 15,5 0-8-15,-1 0 3 0,0 0-2 0,4 0 0 16,1 0 8-16,-1 0-5 0,0-23 7 0,1 23-4 15,-1-16-4-15,-2 16-1 0,-2-21-4 0,-1 21 2 16,-1-19-2-16,0 10 0 0,-4 9-4 0,0-14-3 16,0 6-10-16,0 2 0 0,0 4 2 0,0-3 1 15,-23 2 1-15,23 3 0 0,-23 0-6 0,23 0 1 16,-24 0 1-16,24 0 0 0,-29 31-4 0,16-31 0 16,1 26 4-16,-1-8-9 0,3 2 6 15,2 0-4-15,2 4-3 0,6-2 0 0,-5 1-2 16,5 1-5-16,0-4 8 0,0 2 13 0,0-2 7 15,0-4 12-15,31 0 7 0,-31-7 5 0,23 2 2 16,-23-5-3-16,29-3 0 0,-8-3 7 0,-3 0 20 16,1 0 7-16,0 0 13 0,1-34-5 0,-1 34-13 15,-3-32 1-15,1 13-10 0,-5 1 3 0,1-1 1 16,-1-2-1-16,-4 3-3 0,1 0-12 0,-3 0-7 16,-2 3-6-16,0 0-6 0,-2 3-2 0,-2 1-4 15,0 3-8-15,0 1-4 0,0 4-4 0,0-3 1 16,0 4-3-16,0 2 5 0,0-2-2 0,-20 2-5 15,20 0-4-15,0 0-8 0,-19 0 0 16,19 0 4-16,-17 30 6 0,17-30 6 0,-10 24 4 16,10-7 3-16,0 1 4 0,-8 4 4 0,8 2-1 15,0 3 1-15,0 1-10 0,0 2-10 0,0 1-1 16,25 0-12-16,-25-3-10 0,0-2-21 0,0-4-14 16,0 1-17-16,0-3-2 0,16-4 8 0,-16-4 12 15,0-3 30-15,0-3 30 0,0-3 32 0,0-3 16 16,0 0 2-16,0 0-7 0,0 0-5 0,0-26-5 15,0 26-7-15,0-29 0 0,0 10 6 0,0-5 17 16,0-2 33-16,0-3 13 0,0 3 11 0,0-6-11 16,21 6-16-16,-21-3 0 0,18 3 2 0,-18 1-11 15,25 3-11-15,-12 2-4 0,-1 1-12 16,0 4-4-16,-1 3-4 0,-1 2-11 0,0 4-15 16,-5 1-8-16,1 4-7 0,-2 1-2 0,2 0 3 15,-2 0 9-15,5 37 5 0,-3-16 2 0,0 7-4 16,0 5-19-16,0 9-8 0,-2 2-27 0,-1 6-24 15,-3 6-44-15,0 3-46 0,0 3-47 0,0 1-59 16,0 0-24-16,-31-4-54 0,31 0-77 0,-21-11-64 16,21-7-88-16,-21-10 117 0</inkml:trace>
  <inkml:trace contextRef="#ctx0" brushRef="#br0" timeOffset="135309.99">32696 6791 3662 0,'37'-24'11'0,"-8"-1"3"0,-6 6 1 16,-5 2-9-16,-1-1-25 0,-11 7-13 0,-6 4-5 16,0 5 4-16,0 2 5 0,-33 0-1 0,33 0-12 15,-44 0-13-15,18 25-12 0,-3-25-9 0,-4 31-10 16,4-10-3-16,0 4 2 0,2 1 6 0,4 3 13 16,2 2 9-16,7-1 4 0,1 1-1 0,5-2 2 15,8 0 10-15,-6-2 14 0,6-4 18 0,0-3 14 16,0-2 24-16,25-7 36 0,-25 0 44 0,31-7 43 15,-11-4 30-15,5 0 19 0,0 0-9 16,4 0 3-16,0-33-19 0,2 33-10 0,2-31-6 16,-4 31-31-16,-2-34-1 0,0 15-18 0,-2 3-6 15,-3-1 0-15,-3 3-12 0,-3 0-20 0,-1 4-15 16,-5-2-19-16,-2 4-21 0,1 2-2 0,-5 2-16 16,2 4-9-16,-4-6 0 0,-2 4-11 0,2 2 2 15,0 0-1-15,-2 0-7 0,2 0-17 0,-2 0-30 16,0 0-11-16,2 0 2 0,1 0 23 0,-3 18 32 15,4-18 7-15,-2 0-1 0,2 15 10 0,4-15 8 16,-4 0 13-16,5 11 10 0,-1-11-4 0,2 0-7 16,-2 0-4-16,3 0 4 0,-1 0-6 0,0-30 5 15,1 30-3-15,3-25-1 0,-6 25 2 16,1-34-4-16,-1 17 1 0,-2-1-6 0,0-2 2 16,-6 2-7-16,0-3-1 0,0 3 0 0,0 0-4 15,-35 0 9-15,35 4-5 0,-45 0 2 0,16 5 1 16,-2 3-14-16,-2 4-11 0,-7 2-17 0,-3 0-21 15,-2 25-2-15,-1-25 2 0,1 40 10 0,1-12 16 16,1 4-3-16,6 4 5 0,4 6 4 0,8 2 3 16,2 5 12-16,9 7-4 0,1 3 3 0,9 6 4 15,4 1-5-15,0 2 6 0,0 3-9 0,31-6-15 16,-31-2-12-16,39-7-7 0,-14-8-9 0,0-8-2 16,4-7-9-16,-2-6-24 0,-2-8-40 15,1-7-67-15,-3-2-113 0,-4-4-177 0,-3-6-173 16,-1 0 93-16</inkml:trace>
  <inkml:trace contextRef="#ctx0" brushRef="#br0" timeOffset="135625.99">30461 7451 3821 0,'0'16'-4'0,"0"-16"1"0,0 15-1 16,29-15 5-16,-29 0 5 0,0 0-2 0,29 0-2 16,-29 0 2-16,23 0 1 0,-7-24 2 0,1 24 12 15,3 0-3-15,9 0 1 0,7-18-5 0,3 18-7 16,8 0-8-16,11 0-4 0,13 0 1 0,15 0-3 16,16 0 6-16,11 0 4 0,13 27-6 0,7-27 4 15,7 28-8-15,3-28 0 0,2 29 2 0,-1-15 1 16,3 1 13-16,-6-3 21 0,1 1 25 0,-3-2 16 15,-11 0-2-15,-12-2-25 0,-13-2-22 0,-16-1-36 16,-21 0-75-16,-18-4-132 0,-22 0-150 0,-11 0-71 16,-15 2-33-16,0-4-50 0,-50 0-77 0,3 0 35 15,-17 0 107-15</inkml:trace>
  <inkml:trace contextRef="#ctx0" brushRef="#br0" timeOffset="135901.99">30352 7477 2943 0,'-29'0'56'0,"20"29"57"0,9-29 58 16,31 27 47-16,11-27-10 0,9 27-12 0,13-9 4 16,17 3-4-16,10-1-7 0,14-1-9 0,11 1-22 15,14-1 4-15,11-3-10 0,4-1-4 0,4-1 3 16,-1-4-29-16,5 2 3 0,0-2-10 0,81 4 0 16,-154-11 31-16,73 7 18 0,0-3 7 15,-8-2-16-15,-6 1-31 0,-13 1-37 0,-13-4-11 16,-20 0 2-16,-16-2-7 0,-17 1-4 0,-19-2-26 15,-8 0-29-15,-14 0-25 0,-7 0-20 0,-8 0-15 16,-4 0-52-16,0 0-33 0,0 0-35 0,0 0-48 16,-26 0-36-16,26 0-53 0,-34-16-61 0,14 16-42 15,-5 0-33-15,-2 0-44 0,-2 0-32 0,2 0-36 16,-2 0-73-16,2 0-143 0,5 0 71 0,1 0 150 16</inkml:trace>
  <inkml:trace contextRef="#ctx0" brushRef="#br0" timeOffset="139553.99">30996 4308 1732 0,'0'0'26'0,"-4"-5"13"0,4 5 10 16,0 0 2-16,0 0-22 0,0 0-6 0,-2 0-7 15,2 0 4-15,-2 0 0 0,2 0 16 0,0 0 32 16,0 0-2-16,0 0 2 0,0 0-7 0,0 0-15 15,0 18 9-15,0-18 11 0,0 0 9 0,0 15 11 16,0-15 12-16,29 12 15 0,-29-12-1 0,27 8-2 16,-6-8-6-16,6 6-6 0,4-6-11 0,8 5-13 15,10-3-16-15,9 0-19 0,8-2-10 16,7 1-10-16,-1-1-2 0,7 2-3 0,-3-2-4 16,3 1 9-16,-5 1 12 0,-4 1 8 0,-12-2 13 15,-4 2-9-15,-8 0-11 0,-9-1-13 0,-10-1-13 16,-9 1-15-16,-3-2-12 0,-11 0-11 0,-4 0 1 15,0 0 10-15,0 0 16 0,-33 0 15 0,6 0 0 16,-6 0 0-16,-13 0-13 0,-3 0-14 0,-13 0-15 16,-9 0-17-16,-5 0-8 0,-5 0-3 0,1 0-6 15,1-18-8-15,9 18 1 0,0 0-3 0,8 0 12 16,10 0 19-16,15 0 16 0,6 0 17 0,6-13 15 16,10 13 13-16,5 0 35 0,4 0 34 15,6 0-7-15,0 0-6 0,0 0-38 0,27-8-31 16,-27 8-6-16,43-9-3 0,-10 3 5 0,7-1-6 15,7 1 5-15,9-1-3 0,4 3 1 0,4 1 3 16,0 1-2-16,0 2-3 0,-4 0 3 0,0 0-4 16,-4 0 2-16,-5 0 0 0,-7 0-2 0,-7 0 0 15,-2 22-7-15,-8-22-13 0,-8 0-15 0,-7 0 1 16,-10 0 9-16,-2 18 19 0,0-18 19 0,-41 0 7 16,8 10-2-16,-11-10-6 0,-14 0-12 0,-6 0-13 15,-12 0-16-15,-7 0-12 0,-4 0-18 0,1-24-9 16,3 24-2-16,6-18 6 0,11 18 22 0,10-17 25 15,17 17 20-15,8 0 18 0,10-13 34 16,7 13 3-16,10 0-4 0,4 0-14 0,0-10-27 16,0 10-16-16,43 0 4 0,-18-4-4 0,10 4 4 15,5 0 2-15,7 0-4 0,3 0 7 0,10 0-20 16,0 22-19-16,0-22-23 0,-1 22-44 0,-7-22-27 16,-6 25-42-16,-5-25-60 0,-8 22-70 0,-8-22-46 15,-13 20-23-15,-6-11-56 0,-3-9 115 0</inkml:trace>
  <inkml:trace contextRef="#ctx0" brushRef="#br0" timeOffset="141909.99">30420 4459 3677 0,'29'0'20'15,"6"0"27"-15,-8 0 30 0,-2 0 34 0,-1 0 7 16,-9 0-7-16,-15-22-20 0,18 22-30 0,-18 0-32 16,0 0-26-16,0 0-14 0,0 0-4 0,0 0 3 15,-24 0 11-15,24 0 1 0,-33 0 2 0,12 32-1 16,-6-32 1-16,0 33 0 0,2-9 1 0,0 3-1 15,1 0 4-15,3 3-1 0,4 5 1 16,3 4 4-16,2 2-7 0,5 2-4 0,1-1 4 16,2 0-6-16,4 1 4 0,0-3 5 0,0-5-5 15,0-6 7-15,0-7-1 0,0-5 5 0,0-3 6 16,0-7 8-16,0-2 33 0,0-5 2 0,23 0-3 16,-23 0-12-16,0-25-34 0,20 25-5 0,-20-40-8 15,19 13 3-15,-2-10 4 0,-3-6-5 0,5 1-1 16,-3-4-1-16,3-2-7 0,-1 3 5 0,1-2 0 15,0 6-3-15,-3 4 8 0,3 6-12 0,-3-2 8 16,3 4-3-16,-3 4-1 0,1 1 8 0,-3 5-7 16,1 1 3-16,-1 3 1 0,-1 2 1 0,-5 1 3 15,-2 4 0-15,3 1-5 0,-5 1 1 16,0 3-3-16,0 0-4 0,-4 3-5 0,2 0-7 16,-2 0 2-16,0 0-4 0,0 0 8 0,4 0 2 15,0 0 1-15,0 28 13 0,3-28-7 0,1 30 1 16,2-9 3-16,3 2-5 0,-1 3-7 0,-2 2-14 15,-1 0-24-15,-1 3-13 0,0-2-2 0,-6 0 5 16,-2 1 11-16,0 2-1 0,0-1-1 0,0-1-3 16,-29-2 6-16,29-3 9 0,-35 0 14 0,14-5 16 15,-1-2 10-15,-5-8 11 0,2-5 2 0,-2-4-2 16,2-1 3-16,1 0-3 0,1 0 13 0,6 0 34 16,3-31 40-16,1 31 44 0,7 0 15 15,2-23-17-15,4 23-22 0,0-15-37 0,0 15-24 16,0-13-17-16,0 13-24 0,31-12-6 0,-31 12-16 15,27-8-6-15,-27 8-3 0,35 0-1 0,-18 0-6 16,1 0 7-16,3 34 6 0,0-34-3 0,-5 37 4 16,1-15 0-16,-5 3-5 0,0 2-25 0,-3 3-40 15,-5-1-57-15,4 0-63 0,-6 3-58 0,-2-2-46 16,0 1-55-16,0-3-65 0,0-1-97 0,0-4-169 16,0-3-8-16,-25-5 136 0</inkml:trace>
  <inkml:trace contextRef="#ctx0" brushRef="#br0" timeOffset="142497.99">31226 4679 3545 0,'16'-26'51'0,"-1"3"59"16,-3 3 48-16,-3 2 35 0,3-1-25 0,-6 3-39 15,-2 6-48-15,-2 5-32 0,-2 0-40 0,0 3-28 16,0 1-15-16,0 1 2 0,0 0 8 0,-26 0 8 15,26 0 6-15,-27 0-28 0,8 21-16 0,-2-21-15 16,-3 20 1-16,-3-20 12 0,-2 32 16 0,0-16 18 16,-2 2-4-16,-2 2 4 0,0 0-7 0,0 6-8 15,2-1-2-15,0 0-7 0,6 0 0 16,0 4 5-16,6 1 10 0,5-4 14 0,6 2 17 16,3-5 4-16,5 2 1 0,0-4 2 0,0 0 0 15,38-1 20-15,-38-4 23 0,43 0 27 0,-20-5 12 16,4-2 1-16,0-2-14 0,2-1-15 0,-5-6-18 15,-1 0-16-15,-2 0-8 0,-7 0-9 0,1 0-4 16,-3 0 2-16,-6 0-6 0,0-21-2 0,-3 21 0 16,1 0 0-16,0 0-1 0,-4 0 2 0,0-14-2 15,0 14-3-15,0 0 5 0,0 0-5 0,0 0 3 16,0-10 1-16,0 10-3 0,0-5-6 0,0 2-13 16,2 0-4-16,-2-1-5 0,0 0 7 15,0 0 3-15,2-3 7 0,0 2 5 0,0 0 1 16,2-1 3-16,0-1-5 0,5 1-2 0,1 0-2 15,0-1 6-15,7 1 0 0,4 0 7 0,-1 0-3 16,3 2 2-16,0-2 13 0,8 2 22 0,-7 0 24 16,1 0 16-16,-2-2 10 0,-2-1-1 0,-1 2-5 15,-3-3 2-15,-3 0-1 0,-3 0-16 0,-3-4-2 16,0 3-9-16,1 0-7 0,-5 0-12 0,-2 1-9 16,-2 2-16-16,0 2-12 0,0 0-9 0,0 3-7 15,0 1-4-15,0 0-8 0,0 0 5 0,0 0 1 16,0 0-10-16,0 26-23 0,0-26-21 0,-29 36-35 15,29-11-45-15,-21 6-24 0,21 5-34 16,-23 4-36-16,23 1-22 0,-18 4-35 0,18-2-35 16,-15 0-42-16,15-4-64 0,-10-4-91 0,10-7 7 15,-12-6 123-15</inkml:trace>
  <inkml:trace contextRef="#ctx0" brushRef="#br0" timeOffset="143076.99">31553 4823 3705 0,'28'-34'43'15,"-1"2"46"-15,-4 6 37 0,0 5 38 0,-3-4-8 16,-7 8-19-16,-3 8-32 0,-2 3-46 0,-5 2-49 16,-1 2-35-16,-2 0-14 0,0 2 4 0,0 0 9 15,0 0 14-15,0 27 10 0,0-27 0 16,-27 39 2-16,27-11-1 0,0 7-1 0,-25 1 2 16,25 3-3-16,-19 3-2 0,19 1 4 0,-22-4 0 15,22-1 1-15,-19-5 4 0,19-2-15 0,-12-7-6 16,5-3 5-16,3-7 10 0,2-4 22 0,0-5 12 15,2-5-4-15,0 0-13 0,0 0-9 0,0-38-9 16,0 14-2-16,0-6 5 0,27-4 0 0,-27-7 1 16,19-5 2-16,-19-1 6 0,29-1-9 0,-13 0 0 15,-4 3 1-15,1 3-10 0,-1 3 7 0,3 4 1 16,-3 6-3-16,1 5 5 0,-1 2 0 16,0 4 8-16,-1 2 1 0,3 3-3 0,1 2-1 15,-1 3-9-15,-1 1 4 0,-1 3-9 0,0 1-2 16,-1 0-4-16,1 3-5 0,0 0 3 0,-1 0 0 15,1 0 0-15,-1 0 0 0,-1 21-12 0,0-21-14 16,1 25-12-16,-3-6-11 0,0 2 5 0,-4 4 8 16,0 1 4-16,-4 6-12 0,0 0-3 0,0 4-4 15,0-3 6-15,-27 0 17 0,27 0 16 0,-31-2 14 16,31-5 12-16,-35-6 4 0,17-3 3 0,1-4 1 16,3-5 3-16,14-3 8 0,-19-1 3 0,19-3 34 15,0-1 35-15,0 0 32 0,0 0 21 0,0 0-27 16,0 0-40-16,0 0-44 0,0 0-28 0,31 0-11 15,-31 0 3-15,31 0 9 0,-10 0 5 16,-3 0 1-16,3 0 0 0,0 26-9 0,-3-26-10 16,-3 21-2-16,-3-21-1 0,1 26 0 0,-3-11 3 15,-4 0-2-15,-6 2 3 0,6 3 6 0,-6 2 4 16,0 1 5-16,0 1 3 0,0 0-4 0,-33 1 2 16,33 2 2-16,-37-2 2 0,14 0-2 0,-6-2-31 15,0-1-44-15,-6-3-66 0,-4-4-83 0,2-2-89 16,-7-1-107-16,-1-5-126 0,-5-2-171 0,5-5-73 15,-3 0 155-15</inkml:trace>
  <inkml:trace contextRef="#ctx0" brushRef="#br0" timeOffset="160460.99">19733 16084 936 0,'0'0'20'0,"0"0"5"0,0 0-1 0,0 0 9 16,0 0-6-16,0 0 14 0,0 0 27 0,0 0 18 15,0 0 13-15,0 0-2 0,0 0-15 0,0 0-29 16,0 0-26-16,0 0-19 0,0 0-12 0,25 0 4 15,-25-12 0-15,24 12 3 0,-7 0 4 0,4 0 8 16,5 0 0-16,3 0 13 0,2 0 7 0,5 0-2 16,-1 0 11-16,0 0-5 0,-6 0 1 0,4 0 5 15,-6 0-8-15,-5 0 6 0,-5 0-6 0,-3 0-6 16,-5 0-9-16,-3 0-15 0,-2 0-13 0,-2 0-2 16,-2 0-4-16,0 0 5 0,0 0 7 15,-29 0-1-15,29 0 6 0,-45 0-4 0,14 0-3 16,-9 0-1-16,-1-21 3 0,-9 21 0 0,1-17 6 15,-1 17-6-15,1-14-1 0,3 14-4 0,3-14 0 16,6 14-1-16,6-7-3 0,4 7-2 0,6 0-15 16,6 0 5-16,5 0 3 0,2 0 7 0,4 0 10 15,4 0 1-15,0 0 9 0,0 0 1 0,25 0 9 16,-25 0 8-16,35 0 2 0,-13 15 12 0,3-15 5 16,4 0 7-16,4 0-2 0,0 12-6 0,2-12-7 15,5 0-11-15,-5 0-11 0,0 0-6 0,0 0 0 16,-4 0-2-16,-2 0 6 0,-4 0-1 0,-2 0-4 15,-7 0-4-15,-5 0-5 0,-1 0-10 16,-6 0-5-16,-2 0 0 0,-2 0 0 0,0 0 9 16,0 0 4-16,-33 0 4 0,10 0-4 0,-4 0-3 15,-6 0-7-15,-6 0-11 0,-2 0-6 0,-3 0-12 16,1 0 5-16,-1 0 2 0,9 0 10 0,2-17 13 16,11 17 3-16,3 0 13 0,4 0 1 0,7 0 19 15,6 0 14-15,2 0-10 0,0-8 3 0,0 8-22 16,0-7-11-16,0 2 17 0,39 0 2 0,-39 2 11 15,48-2 4-15,-15 1-10 0,2 2 5 0,4 0-2 16,1 2-1-16,-1 0-3 0,0 0-3 0,-2 0-13 16,1 0-2-16,-7 0-4 0,-2 0-5 0,-5 0 6 15,-7 0-4-15,-3 0 2 0,-3 0-7 16,-5 0-16-16,-2 0-14 0,-4 0 7 0,0 0 3 16,0 0 18-16,-33 0 17 0,33 0-8 0,-45 0 1 15,14 0-2-15,-5 0-3 0,-3 0 1 0,-4 0-17 16,3 0-10-16,1 0-7 0,6 0-9 0,4 0 16 15,8 0 11-15,5 0 9 0,6 0 16 0,3 0 11 16,7 0 1-16,0 0 7 0,0 0-5 0,0 0-11 16,40-14 4-16,-40 14-8 0,47 0 3 0,-16 0 13 15,2 0-1-15,0 0 5 0,5 0-1 0,-1 0-7 16,-2 0-3-16,-2 0-2 0,-2 0-2 0,-2 15-5 16,-8-15-4-16,-3 0-3 0,-5 0-1 15,-3 0-7-15,-2 0-25 0,-6 0-18 0,-2 0 1 16,0 0 4-16,0 0 21 0,0 0 12 0,-39 0-23 15,39 8-16-15,-45-8-15 0,18 0-19 0,-4 6-2 16,2-6-20-16,-4 0-5 0,2 0-5 0,6 0-15 16,0 0 15-16,6 1 2 0,3 1 26 0,6 0 38 15,1 0 29-15,9 2 43 0,0 1 22 0,0-3 21 16,29-1 31-16,-29 3-2 0,40-3 9 0,-16 1-4 16,3 0-20-16,2-1-12 0,-4-1-17 0,4 0-12 15,-4 0-11-15,2 0-5 0,-9 0-13 0,3 0 0 16,-7 0-22-16,-3 0-34 0,-3 0-61 0,-4 0-75 15,-4 0-68-15,0 0-120 0,0 0 64 16</inkml:trace>
  <inkml:trace contextRef="#ctx0" brushRef="#br0" timeOffset="165405.99">26083 6663 2080 0,'0'2'18'16,"0"1"21"-16,0-1 22 0,0 0 25 0,0-2 6 15,-4 0 3-15,4 0 3 0,0 0 3 0,-2 0-5 16,2 0 2-16,-4 0-5 0,-1 0-9 0,1 0 0 16,4 0-10-16,-4 0-8 0,0 0 4 0,2 0 0 15,-2 0 10-15,4 0 21 0,0 0 6 0,0 0 10 16,0 0 4-16,0 0-4 0,0 0 3 0,0 0-5 15,0 0-6-15,0 0-4 0,0 0 0 0,0 0 4 16,0 0 6-16,0 0 12 0,0 0-2 0,0 0 7 16,0 0 17-16,0 0 10 0,0 0 22 0,0 0-43 15,18 0-43-15,-18 0-44 0,0 0-56 16,0 0-7-16,15-22 4 0,-15 22 12 0,23-19 15 16,-11 6 23-16,3 1 2 0,1-4-14 0,-1-1 2 15,3-2 5-15,3-2 15 0,2-4 0 0,-1-4-2 16,1-4 2-16,0-1 18 0,0-6 14 0,-3-4 17 15,7-1 25-15,-4-7-27 0,4 0 29 0,-5-4 2 16,9 3-30-16,-2-2-1 0,6 0-27 0,1 3-21 16,-3-2-7-16,6 5 10 0,2-1-12 0,3 4-8 15,5-3-11-15,1-1-16 0,0 0 15 0,7 2 31 16,-3 1 16-16,2-1 4 0,2 1-10 0,0 3-12 16,-4 3 7-16,-5 3 3 0,-3 0-7 15,-3 6-16-15,-6 0-25 0,-6 5-13 0,0 5 0 16,-8 1 0-16,-4 3 0 0,-3 4 0 0,-1 3 0 15,-7 3 0-15,-4 1 0 0,2 3 0 0,-6 2 0 16,4-1-12-16,-4 2-114 0,0 1-67 0,0 0-82 16,0 0-113-16,0 0-119 0,0 0-81 0,0 0-39 15,0 0 17-15,0 0 49 0,0 0 41 0,0 0 18 16,-27 23 2-16,27-23-84 0,-22 18-185 0,3-18 132 16,-4 16 138-16</inkml:trace>
  <inkml:trace contextRef="#ctx0" brushRef="#br0" timeOffset="165781.99">27075 5113 3290 0,'0'0'36'0,"0"0"37"16,0 0 50-16,0 0 41 0,0 0 13 0,0 0-3 16,0 0-14-16,0 0-22 0,0 0-37 0,0 0-30 15,0 0-40-15,0 0-13 0,0 0-10 0,0 0-2 16,0 0 11-16,0 0 15 0,0 0 18 0,0 0 25 15,0 0-2-15,0-15-17 0,0 15-19 0,27 0-23 16,-27-16 1-16,0 9 9 0,39-6 18 0,-16-2 4 16,4-1 2-16,6-4 7 0,6-1 7 0,-2-1 20 15,11-1 14-15,-3-1 13 0,1 2 8 16,4 0 9-16,-5 0 24 0,-6 2 12 0,1 3 4 16,-7 1-2-16,-2 1-25 0,-9 5-24 0,1 3-27 15,-6-3-21-15,-7 6-30 0,2 0-20 0,-5 0-25 16,-3 4-22-16,0 0-7 0,0 0-12 0,-4 0 13 15,0 0 7-15,0 0 21 0,0 34 16 0,0-12 4 16,0 3-2-16,0 5-6 0,0 7-2 0,-23 3-28 16,23 4-44-16,-18 0-53 0,18 2-82 0,-21-3-74 15,7-1-44-15,1 2-41 0,-1-5-36 0,1-2-56 16,-1 0-53-16,-5-2-71 0,3-4-122 16,-3 2-221-16,7-7 153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06:48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2396 4344 975 0,'-8'0'15'0,"-3"15"27"16,7-15 37-16,0 0 54 0,4 0 14 0,0 0 9 16,-4 0-8-16,4 0-37 0,0 0-7 0,0 0-21 15,0 0-9-15,0 0 11 0,0 0 7 0,0 0 18 16,0 0 13-16,27 0 0 0,-27 0-4 0,27 22-12 16,-5-22-7-16,5 0-10 0,4 15-7 0,8-15-5 15,7 12-6-15,10-12-1 0,6 12-3 0,8-12 5 16,9 12-7-16,7-12 4 0,5 7 0 0,4-7-8 15,13 5-4-15,1-3-7 0,7-2-11 0,8 0-11 16,11 0-9-16,13 0-12 0,14 0-4 0,5 0 6 16,13 0 20-16,6 0 12 0,10 0 0 0,7-21 2 15,2 21-19-15,3 0-11 0,-1-15 1 16,12 15-7-16,11 0-5 0,12-14 1 0,8 14 1 16,2 0 0-16,2-9 6 0,11 9 0 0,5 0 2 15,1-3 6-15,-10 0 3 0,-3 2-3 0,-2-2-2 16,9 1-4-16,2 1-4 0,-5-1 4 0,1-1-2 15,3 1 4-15,13 1 4 0,5-2-2 0,-3 1 0 16,-2 0-6-16,4 0-3 0,11 1-4 0,-5 1 2 16,2 0-4-16,-3 0-2 0,3 0 4 0,7 0-1 15,-5 0 2-15,-3 0 1 0,-1 0-7 0,5 0 1 16,1 0-2-16,-3 0-2 0,-11 0 8 0,2 16-4 16,11-16 7-16,-9 0-4 0,-2 13-5 15,-4-13 3-15,2 13-3 0,5-4 6 0,-5-2 3 16,-6 2-1-16,-9-2-5 0,7 0 0 0,0 0-1 15,-10 1-1-15,-9-4 1 0,-12 0 2 0,2 0-1 16,-3-2 2-16,-3 1-3 0,-13-1-2 0,-10 1 1 16,-8-3-1-16,2 3 0 0,-9-1 1 0,-3 0-4 15,-7 1 0-15,-6-1 2 0,-12-1-1 0,-1 4 4 16,-6-1-2-16,-10-1 0 0,-6 2 4 0,-10-1-4 16,-13-1 14-16,-10 0-9 0,-5 1-3 0,-9-2 6 15,-9 1-11-15,-13-2 10 0,-7 1-3 0,-16-1-3 16,-11 0 1-16,-13-1 1 0,-8 0-7 0,-7 0-23 15,-9 0-54-15,-7 0-78 0,0 0-76 16,-2 0-35-16,0 0-9 0,0 0 7 0,-35 0 4 16,35 0-48-16,-54 0-118 0,13 22-175 0,-7-22 2 15,-10 0 111-15</inkml:trace>
  <inkml:trace contextRef="#ctx0" brushRef="#br0" timeOffset="9097">6493 5682 1989 0,'-6'0'43'16,"4"0"7"-16,-1 0 8 0,3 0 9 0,0 0-30 15,0 0-1-15,0 0 7 0,0 0 3 0,0 0-7 16,0 0 4-16,0 0-10 0,0 0-14 0,0 0-7 16,0 0-11-16,0 0-3 0,0 0 4 15,0 0 0-15,0 0 3 0,0 0 4 0,0 0 6 16,0 0 13-16,21 0 6 0,-21 0 8 0,15 0-2 15,-15 0-9-15,24 0-6 0,-7 0-7 0,0 0-3 16,5 0 4-16,1 0 1 0,8 0 0 0,4 0 4 16,4 0 8-16,9 0 10 0,4 0 5 0,6 0 2 15,4 0-5-15,8 0-2 0,2 0 3 0,5 0 2 16,1 0 6-16,-3 0-6 0,-1 0-12 0,5 0-9 16,3 0-14-16,5 0-8 0,8 0-2 0,11-17-4 15,11 17 11-15,14 0 12 0,5-12 14 0,5 12 13 16,1-10-3-16,-5 10-4 0,-1-8-10 0,-6 3-18 15,-4 1 1-15,-4 2-7 0,-2-1-1 16,-2 2 11-16,0-2 3 0,-4 2 14 0,-9 0 8 16,-8 1 9-16,-8-2 2 0,-10 2-2 0,-15-1-6 15,-13 1-8-15,-11 0-17 0,-11-1-10 0,-5 1-7 16,-7 0-4-16,-11 0 1 0,-2 0 0 0,3-1 3 16,-3 1-2-16,-2 0-1 0,-2 0-4 0,0 0-1 15,0 0 2-15,0 0-18 0,0 0-34 0,0 0-42 16,0 0-59-16,0-2-55 0,0 2-60 0,0 0-72 15,0 0-66-15,0 0-35 0,0 0-60 0,0 0-66 16,0 0 128-16</inkml:trace>
  <inkml:trace contextRef="#ctx0" brushRef="#br0" timeOffset="22491.99">6377 7668 1763 0,'0'0'23'0,"0"0"13"16,0 0 24-16,0 0 31 0,0 0 10 0,0 0 17 15,12 0 12-15,-12 0-1 0,0 0-9 0,0 0-15 16,0 0-27-16,0 0-19 0,0 0-16 0,0 0-15 16,0 0-6-16,0 0-4 0,0 0-9 0,0 0-1 15,0 0-1-15,0 0-6 0,0 0 8 0,0 0 8 16,0 0 7-16,0 0 10 0,0 0 0 0,0 0 7 16,0 0 4-16,0 0 7 0,0 0 12 0,0 0 10 15,0 0 8-15,0 0-2 0,0 0-1 0,0 0 0 16,0 0-1-16,0 0 7 0,0 0 4 0,0 0-6 15,0 0-9-15,0 0-6 0,0 10-2 16,23-10-10-16,-23 0 0 0,23 0-2 0,-7 7-16 16,1-7-4-16,0 0-2 0,3 3-8 0,-3-1 4 15,3-1-2-15,3 1 4 0,-2 0 6 0,0-1 3 16,3 1 5-16,1-1-1 0,0 1-5 0,0-2-6 16,0 2-3-16,3-2-3 0,-1 1-3 0,2 1 7 15,0-2-1-15,-2 1 9 0,6 1-2 0,-2 0-4 16,0-1-5-16,2 1-14 0,0 1 0 0,0-1 2 15,0 0 3-15,3-1 7 0,-3 3 0 0,0-3 7 16,0 2 4-16,-2-1 8 0,4 2 24 0,-2-2 3 16,0-1 11-16,0 0 2 0,-2 1-14 0,2-1-12 15,-2-1-15-15,2 0-16 0,0 0-18 16,1 0 3-16,3 0-4 0,-2 0 0 0,6 0 4 16,3 0-5-16,-3 0 1 0,4 0-3 0,1 0-2 15,-1 0 2-15,3 0-2 0,2-13 5 0,-3 13-1 16,1 0 2-16,3 0 3 0,1 0 0 0,-2 0 9 15,1 0-1-15,3 0 10 0,-2 0 8 0,-1 0 1 16,1 0 10-16,0 0 4 0,-5 0-8 0,1-8-4 16,-3 8-2-16,-5 0-7 0,-1 0-2 0,0 0 0 15,-2 0-8-15,3-3-9 0,-5 3 8 0,4-2 9 16,0 1-22-16,7 1 17 0,-5-2-12 0,5 2-8 16,1-1 12-16,1 1-5 0,-1-1 0 15,1 1 0-15,1-1 13 0,-1-1-2 0,-1 1 6 16,1 1-1-16,-5-1 12 0,3-2-12 0,-5 2 1 15,1 1 5-15,-3-2-13 0,-2 0 6 0,-2-1 0 16,-2 3-7-16,-2-3 3 0,-6 1-3 0,0 1 4 16,-4 0-2-16,-3 0-4 0,-5-1 1 0,1 2-11 15,-4 0 1-15,1 0-2 0,-3-1-3 0,-2 1 2 16,0 0-2-16,1-2-2 0,-3 2-2 0,-2 0-7 16,4 0 7-16,-6 0-3 0,2 0 3 0,0 0 0 15,-2 0-5-15,0 0-1 0,0 0-2 0,0 0 1 16,0 0-45-16,0 0-61 0,0 0-64 0,0 0-118 15,0 0-72-15,0 0-56 0,0 0-60 16,0 0-32-16,0 0-61 0,0 0 3 0,0 0-48 16,0 0-130-16,0 0-26 0,0 20 122 0</inkml:trace>
  <inkml:trace contextRef="#ctx0" brushRef="#br0" timeOffset="31220">19758 7735 1937 0,'0'1'30'0,"0"-1"11"0,-7 2 25 0,7-2 23 15,0 1-1-15,-4-1 12 0,4 0 3 0,0 0-6 16,-4 0-13-16,4 0-11 0,-2 0-17 0,2 0-7 16,0 0-5-16,0 0 0 0,0 0 4 15,0 0 9-15,0 0 11 0,0 0 13 0,0 0 10 16,0 0 9-16,0 0 8 0,0 0-4 0,0 0 2 15,0 0-4-15,0 0-11 0,0 0-14 0,0 0-22 16,21 0-15-16,-21 0-13 0,20 0-3 0,-5 0 0 16,3 0-1-16,7 0-4 0,2 0-4 0,6 0-3 15,4 0-11-15,3 0 4 0,7 0-1 0,5 0-4 16,8 0 5-16,4 0-3 0,8 0 4 0,5 0 6 16,7 0 16-16,5 0 11 0,4 0 1 0,-2 0 7 15,0 0-15-15,-2 0-2 0,0 0 3 0,-2 0-9 16,-2-13 4-16,-1 13-7 0,-1 0-11 0,6 0-3 15,-2-12-5-15,6 12-2 0,-2 0-3 16,12-6 1-16,0 6-6 0,-1 0 5 0,1 0 5 16,-2 0 12-16,-1 0 14 0,-5 0-11 0,-6 0-1 15,-7 0-13-15,-7 0-6 0,-7 0 3 0,-4 0 0 16,-12 0 2-16,-5 16-3 0,-12-16 5 0,-8 0-8 16,-8 0 0-16,-7 0-9 0,-8 0-5 0,-2 0-3 15,-2 0-1-15,0 0 7 0,0 0 6 0,0 0 7 16,-28 0 2-16,28 0-5 0,-42 0-20 0,13 0-7 15,-4 0-23-15,-12 0-16 0,-7 0 5 0,-4 0-10 16,-14 0 8-16,0 0 5 0,-9-23-15 0,-10 23-4 16,-6 0 1-16,-8-20-9 0,-11 20 4 0,-2 0 0 15,-4-13-10-15,-4 13-7 0,0 0 4 16,9 0 5-16,5 0 21 0,11 0 26 0,6 0 18 16,12 0 18-16,11 0 7 0,6 0 3 0,10 0 5 15,4 0-4-15,11 0 2 0,4 0 1 0,4 0-3 16,6 0 6-16,5 0 0 0,5 0 14 0,5 0 17 15,1 0 24-15,7 0 27 0,-2 0 12 0,4 0 2 16,0 0-2-16,0 0-14 0,0 0-25 0,0 0-20 16,0 0-31-16,25 0-16 0,-25 0 0 0,31 0-4 15,-6 0 6-15,6-16 2 0,6 16-2 0,4 0 4 16,5-14-6-16,8 14 1 0,1 0 0 0,7-13 2 16,5 13 3-16,1 0-2 0,0-6-2 15,4 6 3-15,-1 0-6 0,-1 0-1 0,-6 0 3 16,-4 0-3-16,-6 0 0 0,-9 0 6 0,-8 0-5 15,-10 0-5-15,-6 0-1 0,-7 0-10 0,-5 0 2 16,-9 17 2-16,0-17 10 0,0 11 7 0,-42-11 6 16,13 16 3-16,-12-7-2 0,-11-2-5 0,-10 2-6 15,-10-1-14-15,-9-3-18 0,-5-2-12 0,-1 2-13 16,-6-2-9-16,4-1-11 0,4 1-8 0,5 0-2 16,5-2 15-16,9 0 28 0,4 3 24 0,6-3 17 15,9-1 9-15,7 3 0 0,7-3 1 0,8 0 1 16,5 0 2-16,5 0 4 0,7 0 22 0,4 0 19 15,4 0 6-15,0 0-5 0,0 0-22 16,0 0-20-16,27 0-1 0,-27 0-8 0,35 0 11 16,-14 0 8-16,8 0 2 0,2-22 2 0,4 22-8 15,2 0-9-15,0 0-11 0,4-12 0 0,1 12 2 16,-1 0 1-16,-6 0 6 0,0 0-6 0,-6 0 0 16,-2 0-16-16,-8 0-31 0,-5 0-8 0,-10 0-2 15,-4 0 8-15,0 0 24 0,0 18-6 0,-35-18-11 16,6 0-10-16,-6 17-22 0,-8-17-8 0,-5 12-27 15,-6-12-25-15,-3 0-11 0,5 7-4 0,2-7 33 16,7 0 46-16,6 0 43 0,10 0 40 0,6 0 28 16,5 0 32-16,7 0 30 0,3 0 17 0,6 0-16 15,0 0-22-15,0 0-28 0,0-19-23 16,0 19-2-16,27 0-8 0,-27-14-8 0,27 14-1 16,-27 0-5-16,37-14-7 0,-14 14 1 0,-2-5-2 15,3 5 3-15,-1-3-3 0,2 3-23 0,-2 0-18 16,-5 0-30-16,-1 0-42 0,-3 0-36 0,-3 0-17 15,-7 0-15-15,-4 0-34 0,0 0-75 0,0 0-112 16,0 0 48-16</inkml:trace>
  <inkml:trace contextRef="#ctx0" brushRef="#br0" timeOffset="34120">23536 7652 2000 0,'-6'0'17'0,"-2"0"18"0,2 0 24 15,3 0 32-15,1 0 11 0,0 0 11 0,2 0 3 16,0 0-2-16,0 0-4 0,0 0-5 0,0 0-13 16,0 0-7-16,0 0-6 0,0 0-2 0,0 0 1 15,0 0-1-15,0 0-7 0,0 0-10 16,0 0-1-16,0 0-5 0,0 0 0 0,0 0 2 16,0 0 5-16,0 0 1 0,0 0 7 0,0 0 5 15,0 0 2-15,0 0-5 0,0 0 1 0,0 0-10 16,0 0-4-16,0 0 4 0,0 0-16 0,0 0 3 15,29 0-6-15,-29 0-5 0,38 0 2 0,-22 0-1 16,7 0-1-16,6 0 6 0,2 0 3 0,6 0 0 16,0 0 7-16,4 0-2 0,1 0-1 0,5 0 4 15,1 0-3-15,2 0-3 0,-3 0-4 0,3 0-9 16,-1 0-9-16,1 0-6 0,8-16-9 0,-2 16 0 16,6 0-1-16,0-14 0 0,2 14 4 15,6-10-4-15,-2 10-2 0,5-11-2 0,-3 11-7 16,2-9 0-16,5 5 0 0,5 2-7 0,3 1 8 15,4-1-1-15,10 2-2 0,-4 0 2 0,13 0-6 16,-1 0 1-16,1 0 1 0,-1 0 3 0,-3 0 1 16,-1 0 1-16,-4 0-4 0,0 0 0 0,-6 0 3 15,-2 0 0-15,-2 0 14 0,-6 0 34 0,2 0 21 16,-9 0 22-16,-6 0 12 0,-1 0-23 0,-5 0-19 16,-10 0-17-16,-1 0-14 0,-9-19-9 0,-7 19-5 15,-2 0 4-15,-4 0-15 0,-4-16 2 0,-4 16 9 16,-1 0-16-16,1-7-12 0,-8 7-8 0,1 0 7 15,-1-3 5-15,-3 3 7 0,-2 0 1 16,-1-4-5-16,-1 4-3 0,-8 0 15 0,4 0 9 16,-2 0-12-16,-2 0 0 0,0-1 4 0,0 1-8 15,0 0 5-15,0-3-5 0,0 3 0 0,0-1 8 16,0-1-4-16,0 0 4 0,0 2 2 0,0 0-10 16,0-1 4-16,0 1 5 0,0-2-4 0,0 2-5 15,0 0 3-15,0 0-7 0,0 0 0 0,0 0 3 16,0 0-15-16,0 0-50 0,0 0-59 0,0 0-56 15,0 0-73-15,0 0-23 0,0 0-42 0,0 0-53 16,0 0-38-16,0 0-33 0,0 0-36 0,0 0-93 16,-33 0-156-16,33 0 29 0,-31 0 141 0</inkml:trace>
  <inkml:trace contextRef="#ctx0" brushRef="#br0" timeOffset="41041">21872 5888 597 0,'21'-18'-107'0,"4"2"-43"0,-11 1 1 0</inkml:trace>
  <inkml:trace contextRef="#ctx0" brushRef="#br0" timeOffset="45912">28933 7562 1404 0,'0'5'30'16,"-31"-1"39"-16,15 0 48 0,1 0 50 0,5 0 9 15,2 1 3-15,-5-4-22 0,9 3-19 16,-4-1-9-16,2 0-16 0,2-1 3 0,4-1-8 16,-4 0-6-16,4 2-11 0,0-3-5 0,0 0 2 15,0 2-3-15,0-2 5 0,0 1 4 0,0-1 5 16,0 2 11-16,0-2 11 0,0 0 13 0,0 0-1 15,0 0-12-15,0 0-23 0,26 0-30 0,-3 0-20 16,4 0 0-16,8 0 3 0,11 0 16 0,12 0 6 16,10 0 2-16,12 0 13 0,13 0-8 0,9-18-6 15,11 18-17-15,14 0-24 0,13-15-17 0,9 15-12 16,16-13-9-16,5 13 12 0,10-8 52 0,6 8 45 16,6-6 35-16,-8 6 10 0,-13-5-28 15,-1 2-15-15,-19-1 1 0,-15 3-3 0,-18-4 0 16,-19 1-14-16,-18 0-12 0,-15 0-2 0,-12 0-23 15,-11 2-6-15,-14 0-18 0,-6-3-25 0,-9 4-4 16,-3 0-8-16,-7-1-12 0,-2 1-7 0,-2 0-20 16,0 0-64-16,0-1-72 0,0 2-70 0,0 0-44 15,0 0 12-15,-23 0-1 0,23 0-17 0,-25 0-45 16,25 0-69-16,-35 23-53 0,13-23-68 0,-5 19-101 16,-2-19-172-16,-2 23 140 0</inkml:trace>
  <inkml:trace contextRef="#ctx0" brushRef="#br0" timeOffset="49537">7752 8556 1092 0,'0'-3'23'0,"0"2"3"16,0 0 5-16,0 1 24 0,0-1-4 0,0 1 30 15,0 0 9-15,0 0-8 0,0 0-14 0,0 0-15 16,0 0 21-16,0 0 17 0,0 0 17 0,0 0 11 15,0 0-6-15,0 16-6 0,0-16 4 0,0 0-9 16,-17 0-3-16,17 13 0 0,0-13-6 0,0 0 7 16,0 0 4-16,0 8 4 0,0-8 1 0,0 0 4 15,-10 0 3-15,10 0-8 0,0 0-1 16,0 0-3-16,0 0-9 0,0 0 1 0,0 0 0 16,0 0-7-16,0 0-3 0,0 0-6 0,0 0-12 15,0 0-15-15,0 0-23 0,27 0-15 0,-27 0-9 16,33 0 7-16,-10 0 11 0,10-15 16 0,4 15 1 15,6 0 1-15,5 0 0 0,3 0-6 0,7-8 3 16,4 8-2-16,2-4 4 0,7-2-4 0,1 3 4 16,5-2 3-16,-1 1-10 0,3-1-6 0,-9 0-9 15,2-2-8-15,3 3-5 0,-1 0 8 0,0 0-3 16,-1-1 12-16,3 1 6 0,5 1 7 0,6 0 7 16,6 2-5-16,2-2-13 0,4 2-5 15,4 0 5-15,7 1 29 0,-3 0 21 0,1-2 13 16,1 1-10-16,-5 1-25 0,-3-1-14 0,-4-2-21 15,-6 3 4-15,-2-1-9 0,-4 0 5 0,-7-1 17 16,-5 2 1-16,-5-2 27 0,-8 1 30 0,-6-1 24 16,-11 1 27-16,-6 0 3 0,-6-1 4 0,-10 0-14 15,-2 1-14-15,-9 1-15 0,-2-2-24 0,-4 1-12 16,-2 1-17-16,0-1-5 0,1-1-14 0,-3 2-16 16,0 0-7-16,0 0-10 0,0-2-4 0,0 1-3 15,0 1 2-15,0 0-3 0,0 0 1 0,0 0 7 16,0 0-4-16,0 0 2 0,0 0 2 0,-19 0-12 15,19 0 7-15,0 0-2 0,0 0 2 16,0 0 4-16,0 0-2 0,0 0-1 0,0 0-1 16,0 0-3-16,0 0-26 0,0 0-58 0,0 0-81 15,0 0-110-15,0 0-119 0,0 0-78 0,0 0-64 16,0 0-67-16,0 0-56 0,0 0-70 0,0 0-118 16,0 0-61-16,0 21 205 0</inkml:trace>
  <inkml:trace contextRef="#ctx0" brushRef="#br0" timeOffset="54532">13345 8592 1732 0,'0'0'18'0,"0"0"32"0,0 0 44 0,0 0 46 15,-24 0 17-15,24 0 11 0,-21 0-17 0,21 0-17 16,-21 0-10-16,21 22-11 0,-23-22-2 0,23 0-1 16,-16 15-14-16,16-15-10 0,-10 0-5 0,10 13-11 15,-9-13 0-15,9 0 2 0,-4 7 2 16,2-7-1-16,2 0 8 0,0 0-7 0,0 0 3 16,-2 0 7-16,2 0 1 0,0 0 4 0,0 0-6 15,0 0 3-15,0 0-4 0,0 0 1 0,0 0 1 16,0 0 0-16,0 0-7 0,0 0-16 0,0 0-19 15,0 0-23-15,27 0-11 0,-27 0-7 0,37 0-6 16,-10 0 5-16,6 0 3 0,6 0 1 0,9 0 10 16,1 0-2-16,7 0 0 0,4 0 2 0,6 0-5 15,3-14 8-15,3 14-1 0,4 0 1 0,5 0-2 16,-2 0 3-16,1 0-5 0,5 0 0 0,2 0 1 16,4 0-9-16,4 0 0 0,6 0 5 15,9 0-5-15,12 0 1 0,6 0 7 0,8 0 40 16,-3 0 40-16,3 0 22 0,0 0 5 0,1 0-31 15,-3 0-20-15,-4 0-1 0,-6 0 35 0,-8 0 30 16,0 0 35-16,-11 0 31 0,-7 0-9 0,-14 0-13 16,-11 0-19-16,-13 0-16 0,-13 0 2 0,-12 0-1 15,-6 0 1-15,-10 0-12 0,-7 0-22 0,-4 0-19 16,-3 0-19-16,-3 0-23 0,2 0-18 0,-4 0-15 16,0 0-12-16,0-20 1 0,0 20-5 0,0 0 1 15,0 0-7-15,0 0 2 0,0 0-2 0,0 0 0 16,0 0 7-16,0 0-5 0,0 0 4 0,0 0-8 15,0 0-19-15,0 0-8 0,0 0-15 16,0 0-15-16,0 0-12 0,0 0-17 0,0 0-28 16,0 0-44-16,0 0-45 0,0 0-87 0,0 0-86 15,0 0-64-15,0 0-50 0,0 0-29 0,0 0-45 16,0 0-57-16,0 0-96 0,0 0-156 0,0 0 23 16,0 0 187-16</inkml:trace>
  <inkml:trace contextRef="#ctx0" brushRef="#br0" timeOffset="56180">18162 8579 1339 0,'8'0'12'16,"2"0"13"-16,-3 0 8 0,-1 0 20 0,-2 0 19 15,-2 0 20-15,2 0 30 0,-4 0 4 0,0 0-2 16,0 18-7-16,0-18-15 0,0 14 10 0,0-14-8 16,0 13-2-16,0-13-7 0,0 13-18 0,0-13-2 15,0 12-4-15,-23-12 12 0,23 5 12 0,0-2 18 16,0-3 18-16,0 0 12 0,0 0 8 0,0 0 2 16,0 0 4-16,0 0-13 0,0 0-21 0,0 0-21 15,0 0-26-15,0 0-17 0,38 0-2 0,-38 0-1 16,45 0 9-16,-14 0 2 0,4-17-6 0,2 17-10 15,1 0-12-15,1 0-3 0,4-11 2 16,3 11-3-16,-3 0-3 0,3-7 9 0,-1 7-3 16,5-8 1-16,-5 5 0 0,7 0-11 0,-3-1-3 15,3 0 1-15,0 1 1 0,4-1-11 0,2 3-7 16,4-3-7-16,4 3-2 0,2 1 7 0,4-3-2 16,-1 3-2-16,3 0-3 0,0 0 0 0,-1 0 4 15,3 0 1-15,1 0-4 0,1 0-1 0,5 0 7 16,6 0-5-16,8 0 5 0,-2 0 10 0,4 0 35 15,0 0 19-15,3 0 9 0,-5 0-13 0,-10-16-34 16,2 16-25-16,-5 0 0 0,5 0 0 0,2-14-8 16,4 14 3-16,7 0-5 0,3 0 2 0,9 0-3 15,4 0 4-15,-1 0 2 0,3 0-1 16,-6 0 2-16,-4 18 0 0,-5-18 1 0,-2 0-2 16,-6 0-3-16,-1 0 0 0,-3 0-4 0,-2 0 0 15,6 0 4-15,-4 0 0 0,2 0 5 0,4 0-6 16,-6 0-3-16,6 0 8 0,-2 0-11 0,-8 0 5 15,2 0 6-15,2 0-7 0,-2 0 4 0,-2 0 3 16,0 20-7-16,0-20 1 0,2 0 6 0,4 16-11 16,-6-16 9-16,2 11-1 0,-7-11-4 0,1 9 13 15,-6-9-10-15,-5 5 8 0,-1-5-5 0,-7 0-3 16,-6 3 4-16,-7-3-4 0,5 0 8 0,-12 0 21 16,-3 0 18-16,3 0 4 0,-9 0 0 15,-6 0-11-15,4-17-13 0,-4 17 8 0,-4 0-9 16,-2 0-4-16,-5 0-4 0,3-15-18 0,-8 15 0 15,-3 0 0-15,2 0 0 0,-5-4 0 0,-1 4-4 16,-2-4 8-16,2 4-8 0,-3-3 3 0,-1 3 14 16,-4-1-22-16,4 1 9 0,-4 0-8 0,2 0-5 15,-2 0 13-15,2 0-5 0,-2 0 14 0,6 0-13 16,-6 0 8-16,4 0 1 0,0 0-10 0,1 0 18 16,1 0-13-16,6 0 4 0,-4 0 1 0,3 0-5 15,1 0-5-15,7 0 10 0,-7 0-10 0,7 0 10 16,-1 0 8-16,-3 0-12 0,6 0 12 0,-3 0-8 15,-3 0 9-15,1-15 0 0,3 15 9 16,-7 0 10-16,3 0-9 0,-3 0 14 0,-2 0-3 16,-1 0-15-16,-1 0 0 0,-2 0 0 0,2 0-11 15,-3 0 15-15,-1 0-9 0,0 0 0 0,-4 0-1 16,0 0-5-16,6 0 16 0,-6 0-2 0,0 0 14 16,0 0-5-16,0 0 0 0,0 0-4 0,0 0-13 15,0 0 7-15,0 0-5 0,0 0-4 0,0 0 0 16,0 0 1-16,0 0-6 0,0 0 5 0,0 0 0 15,0 0-4-15,0 0-5 0,0 0 0 0,0 0 0 16,0 0-8-16,0 0 9 0,0 0-5 0,0 0 0 16,0 0 8-16,0 0-4 0,0 0-4 0,0 0 1 15,0 0-6-15,0 0-29 0,0 0-62 16,0 0-74-16,0 0-99 0,0 0-93 0,0 0-66 16,0 0-86-16,0 0-88 0,-23 0-52 0,23 0-109 15,-14 0-230-15,14 0 196 0,-27 0 180 0</inkml:trace>
  <inkml:trace contextRef="#ctx0" brushRef="#br0" timeOffset="57204">28468 8576 1847 0,'-22'1'22'15,"22"-1"30"-15,0 2 37 0,-19 0 34 16,19-1 16-16,0-1 15 0,0 1-8 0,0 0 1 16,-4 2-17-16,4-3-27 0,0 0-21 0,0 0-13 15,0 0-5-15,0 0 11 0,0 0 18 0,0 0 14 16,0 0 20-16,0 0 12 0,0 0-5 0,0 0-12 16,0 0-18-16,27 0-22 0,-27 0-4 0,45 0 0 15,-10 0 2-15,9 0-3 0,7 0-7 0,11 0-7 16,5-18 6-16,1 18 8 0,4 0 10 0,5-16 9 15,3 16 14-15,1-11 8 0,0 11 5 0,-3-10 1 16,-3 10-14-16,1-8 1 0,-4 8-3 0,-8-4-6 16,-4-1 2-16,-10 3-30 0,-9 0-15 0,-6-1-18 15,-10 1-22-15,-4 2-15 0,-9-3-8 16,-5 2-1-16,1 0-23 0,-6 0-13 0,-2-1-68 16,0 2-82-16,0-1-64 0,0 1-56 0,0 0-8 15,-23 0-10-15,23 0-31 0,-41 0-45 0,14 23-54 16,-12-23-51-16,-7 0-103 0,-8 22-154 0,-6-22 126 15,-4 0 147-15</inkml:trace>
  <inkml:trace contextRef="#ctx0" brushRef="#br0" timeOffset="57611.99">28127 8842 3432 0,'-10'4'21'0,"2"1"31"15,6-3 39-15,0-2 40 0,2 0 37 0,0 0 14 16,0 0 3-16,0 0-3 0,0 0-32 0,0 0-29 16,0 0-30-16,0 0-26 0,0 0-17 0,0 0-7 15,0 0-9-15,0-15-1 0,0 15-10 0,0 0-13 16,24 0-3-16,-24-14-1 0,25 14 19 0,-8 0 12 16,5-7 17-16,9 7 10 0,7 0 8 0,1 0 18 15,15 0 17-15,4 0 11 0,6 0 16 0,12 0 35 16,5 0 26-16,4 0 31 0,3 0 19 0,3 0 2 15,0 0-11-15,-2 0-24 0,0 0-20 16,-6 0-46-16,-3 0-31 0,1 0-25 0,-9-18-22 16,-1 18-7-16,-7 0-2 0,2 0 19 0,-8-18 26 15,-7 18-66-15,-3 0-36 0,-7-11 0 0,-6 11 0 16,-8 0 0-16,-8-10 0 0,-5 10 0 0,-5-3 0 16,-1 3 0-16,-4-4 0 0,-2 3 0 0,-2 1 0 15,0-2 0-15,0 1 0 0,0 0 0 0,0 1 0 16,0-1 0-16,0-1 0 0,0 2 0 0,0 0-191 15,0 0-147-15,0-2-169 0,0 2-163 0,-18-1-85 16,18 1-64-16,0-2-13 0,0 2-91 0,0-1-222 16,0-3 218-16</inkml:trace>
  <inkml:trace contextRef="#ctx0" brushRef="#br0" timeOffset="98091.99">7733 10676 1489 0,'0'0'43'0,"0"-18"33"0,0 18 14 16,0 0 9-16,0 0-40 0,0 0-25 0,0 0-12 15,0 0-9-15,0 0-5 0,0 0-7 0,0 0 3 16,0 0 2-16,0 0 8 0,0 0-7 0,0 0-3 16,0 0 0-16,0 0 11 0,0 0 30 0,0 0 48 15,0 0 31-15,0 0 2 0,0 0-6 0,0 18-31 16,21-18-19-16,-21 0 2 0,23 16 9 0,-23-16-10 15,31 9 5-15,-11-9 0 0,1 7-10 0,6-7 3 16,2 6-5-16,0-4-6 0,8-1-1 0,4 1 1 16,7-2-3-16,3 0 3 0,7 0 3 0,6 0-4 15,5 0-5-15,5 0-15 0,7 0-17 16,5 0-12-16,12 0-3 0,7 0 14 0,9-18 26 16,12 18 11-16,8 0 4 0,11-18-13 0,8 18-20 15,6-16-15-15,6 16-5 0,3-16-2 0,3 8-4 16,7 8-4-16,2-13 6 0,0 8 18 0,2 2 10 15,-9-1 14-15,-3 1 15 0,-7-1-2 0,-12 0-4 16,-12 1-2-16,-13-1-11 0,-15 0 2 0,-7 2 4 16,-11-1 9-16,-13-2 6 0,-5 2-6 0,-11 0 2 15,-8-1 0-15,-9 3 1 0,-10-1-5 0,-4-1-3 16,-12 1-4-16,-2 1-17 0,-7 1-5 0,-4 0-12 16,-4-3-9-16,-1 3-4 0,-3 0-1 15,0 0-1-15,0-1 2 0,0 1 0 0,0 0 3 16,0 0-3-16,0 0-3 0,0 0 3 0,0 0 3 15,0 0-3-15,0 0 3 0,0 0-3 0,0 0 5 16,0 0-7-16,0-1 0 0,0 1 4 0,0 0-5 16,0 0 3-16,0 0 3 0,0 0-7 0,0 0 4 15,0 0 1-15,0 0-4 0,0 0 3 0,0 0-4 16,0 0 3-16,0 0 3 0,0 0 0 0,0 0-2 16,0 0-4-16,0 0-1 0,0 0 1 0,0 0 4 15,0 0-2-15,0 0 0 0,0 0-5 0,0 0 1 16,0 0 2-16,0 0-3 0,0 0 6 0,0 0-2 15,0 0-2-15,0 0 3 0,0 0-2 16,0 0-2-16,0 0 0 0,0 0 4 0,0 0 2 16,0 0 0-16,0 0 6 0,0 0-3 0,0 0 0 15,0 0 1-15,0 0-3 0,0 0-10 0,0 0 10 16,0 0-1-16,0 0 0 0,0 0 12 0,0 0-13 16,0 0-4-16,0 0-19 0,0 0-12 0,0 0-9 15,0 0-15-15,0 0-8 0,0 0-21 0,0 0-38 16,0 0-52-16,0 0-66 0,0 0-81 0,0 0-81 15,0 0-140-15,0 0-191 0,0 0-67 0,-29-18 137 16</inkml:trace>
  <inkml:trace contextRef="#ctx0" brushRef="#br0" timeOffset="100487.99">13575 10667 1529 0,'0'0'47'0,"-31"0"13"0,16 0 23 0,3 18 24 16,-1-18-15-16,3 0 14 0,2 0 4 0,0 0 7 15,1 0-1-15,3 0 6 0,0 0 3 0,4 0 0 16,-2 0-6-16,2 0-11 0,0 0-10 0,0 0-14 15,0 0-12-15,0 0-7 0,0 0-5 0,0 0 4 16,0 0 2-16,0 0-5 0,0 0-4 0,0 0-17 16,31 0-16-16,-14 0-4 0,10 0 5 0,6 0 7 15,10 19 5-15,9-19 24 0,3 0-1 0,10 0 9 16,-1 0 11-16,8 13-19 0,-2-13-9 0,7 0-18 16,1 0-14-16,3 0-1 0,6 0 6 15,10 0 2-15,10 0-8 0,15-19-8 0,17 19-7 16,16 0 12-16,4 0 25 0,15 0 10 0,6 0 2 15,10-13 0-15,2 13-14 0,-4 0-1 0,-2 0-4 16,-6-12-6-16,-6 12-5 0,-3-8 8 0,-8 4 15 16,-8-1 5-16,-8 0 5 0,-10 0-17 0,-9-2-10 15,-4 1-3-15,-8-1 5 0,-11 0 7 0,-8 3-11 16,-10-4-2-16,-11 4-15 0,-11-1-9 0,-12 0 3 16,-7 3-7-16,-7-1 1 0,-8 0-1 0,-6 3 0 15,-4-2-5-15,-11 2-5 0,0 0-1 0,-1 0-42 16,-7 0-45-16,-2 0-63 0,0 0-82 0,0 0-8 15,0 0 40-15,0 0-30 0,0 0-17 16,0 28-64-16,-25-28-122 0,25 25-84 0,-23-25-116 16,23 26 9-16,-31-26 137 0</inkml:trace>
  <inkml:trace contextRef="#ctx0" brushRef="#br0" timeOffset="102167.99">18457 10707 1317 0,'0'0'23'0,"0"22"13"0,0-22 27 16,7 0 20-16,-7 0 2 0,0 0 20 0,0 0 3 16,0 0 7-16,0 0 3 0,0 0-7 0,0 0-10 15,0 0-5-15,0 0-16 0,0 0-4 0,0 0-8 16,0 0-8-16,0 0 2 0,0 0-1 0,0 0 2 16,0 0 2-16,0 0 5 0,0 0-13 0,22 0-1 15,-22 0-6-15,29 0-1 0,-10 0 4 0,4 0 3 16,-1 0 6-16,5 0-3 0,0 0 0 0,4 17-5 15,2-17-5-15,2 0-5 0,5 0 2 16,1 15 2-16,4-15 6 0,5 0 4 0,2 13-2 16,-3-13 1-16,7 9-1 0,-2-9 5 0,-3 3-1 15,3-3 1-15,-4 2 1 0,-1-2-6 0,1 0-19 16,2 0-13-16,-3 0-17 0,1 0-8 0,8 0 16 16,-2 0 33-16,6 0 15 0,0 0 3 0,2 0-16 15,0 0-30-15,8-19-15 0,3 19-2 0,1 0-3 16,5 0 3-16,1-11 4 0,3 11 0 0,2 0 0 15,2-9-5-15,-2 9 2 0,-9-6-3 0,1 4 3 16,-5-1-5-16,5 2-2 0,-3 0 3 0,5 1 3 16,2 0 2-16,3-2 5 0,9 1-6 0,7 1 4 15,3-3 4-15,1 2 1 0,3 0 9 16,1-2-2-16,-1 2-2 0,1 0-3 0,-1-3-8 16,1 4-2-16,4-2 2 0,-5 1 1 0,7 0 4 15,2 0 0-15,2-1-5 0,4 1 10 0,-4 0-6 16,-1-1 2-16,-3 1 4 0,-2-1-10 0,-2 0 5 15,-3 0 5-15,-1 0-6 0,3 0 7 0,1-1-4 16,-1 0-4-16,3 0 7 0,6 0-9 0,-2-2 3 16,-7 4-4-16,1-3-5 0,-2-1 13 0,1 2-11 15,-1-2 4-15,-1 0-4 0,5 1-4 0,2 0 7 16,2-2-7-16,4 1 5 0,2 1-7 0,2-2-2 16,-4 3 9-16,-7-3-4 0,3 2 2 15,-2-3 0-15,-2 6-5 0,2-3 0 0,1 0 1 16,-1 1 2-16,6-2-2 0,0 3 4 0,4-2 4 15,-6 2-6-15,-2-1 3 0,-2-1 0 0,-3-1-6 16,-1 1 4-16,-5-1-5 0,5 0-6 0,-4-1 3 16,-1 1-5-16,7-1 5 0,-7 1 3 0,7-2 2 15,-3 3 5-15,-7-1-9 0,-5 1 1 0,-2 1 4 16,-2-1-3-16,-4 0 10 0,-6 4-1 0,0-3-1 16,-3 2 8-16,-1-2 6 0,0 3 19 0,-7-1 5 15,-6 1 6-15,-2 0 2 0,-6 0-5 0,-10-2-6 16,0 2 0-16,-11 0-5 0,-4 0 6 0,-8-2-8 15,-4 2-6-15,-9-2-11 0,1 2-16 16,-9 0 1-16,0 0-6 0,-2 0 5 0,-4 0-9 16,0 0 1-16,0 0 0 0,0 0 1 0,0 0 0 15,0 0-1-15,0 0 0 0,0 0 1 0,0 0 4 16,0 0 2-16,0 0-6 0,0 0 3 0,0 0 8 16,-16 0-9-16,16 0 9 0,0 0 0 0,0 0-4 15,0 0 5-15,0 0 3 0,0 0 0 0,0 0-5 16,0 0 7-16,0 0 1 0,0 0 1 0,0 0-2 15,0 0 4-15,0 0-11 0,0 0 2 0,0 0-2 16,0 0-6-16,0 0 7 0,0 0-4 0,0 0 8 16,0 0-8-16,0 0-1 0,0 0-25 0,0 0-42 15,0 0-37-15,0 0-60 0,0 0-47 16,0 0-61-16,0 0-88 0,0 0-95 0,0 0-84 16,0 0-96-16,0 0-134 0,-23 0-9 0,23 0 165 15</inkml:trace>
  <inkml:trace contextRef="#ctx0" brushRef="#br0" timeOffset="118931.99">28193 13524 1795 0,'0'0'7'0,"0"0"-3"0,0 0-4 16,0 0 2-16,0 0 8 0,0 0 26 0,0 0 26 15,0 0 24-15,-22 0 3 0,22 0 10 0,0 0 3 16,-17 0-11-16,17 20-5 0,-14-20-21 0,14 0-8 16,0 0 9-16,-9 0 18 0,9 0 22 0,0 0 24 15,0 0 12-15,0 0-11 0,0 0-29 0,0 0-37 16,40 0-27-16,-13 0-14 0,8 0 6 0,10 0 21 16,11 0 10-16,14 0 8 0,7 0-14 15,10-15-20-15,10 15-19 0,14 0-21 0,7 0 2 16,17 0 13-16,9 0 19 0,13 0 26 0,13 0 20 15,1 0 3-15,1 0-6 0,-7 0-9 0,-1 0-14 16,-18 0-5-16,-11 0 2 0,-19 0 10 0,-19 0 1 16,-17 0-3-16,-14 0-9 0,-16 0-21 0,-11 0-13 15,-10-18-9-15,-12 18-19 0,-7 0-10 0,-8 0-46 16,-2 0-33-16,0 0-35 0,-27 0-51 0,27 0-34 16,-45 0-60-16,8 0-61 0,-9 19-50 0,-10-19-74 15,-10 18-96-15,0-18-75 0,-10 13 122 0</inkml:trace>
  <inkml:trace contextRef="#ctx0" brushRef="#br0" timeOffset="119655.99">28136 13685 1646 0,'0'0'29'0,"0"0"13"0,0 0 7 0,0-14 11 16,0 14-15-16,0 0 9 0,0 0 4 0,0 0 6 15,0 0 0-15,0 0-17 0,0 0 1 16,0 0-1-16,0 0-1 0,0 0 11 0,0 0 4 16,0 0-1-16,0 0 2 0,0 0-8 0,0 0-5 15,0 0-11-15,0 0-13 0,0 0-5 0,0 0-8 16,0 0-2-16,0 0 1 0,0 0-4 0,0 0 4 15,0 0-1-15,0 0 2 0,0 0 17 0,0 0-4 16,0 0-3-16,0 0-9 0,0 0-15 0,0-21 1 16,0 21-4-16,0-21 3 0,0 21-4 0,0-23-2 15,0 23 6-15,0-21-2 0,0 11 7 0,0 1-6 16,0 2 0-16,-15-1 3 0,15 3-2 0,0 0 3 16,0 0-3-16,0-1-3 0,-8 5 0 15,8-1-5-15,0 1 3 0,0 1 1 0,-4 0-5 16,4 0 6-16,0 0 0 0,0 0-5 0,0 0 5 15,0 0 0-15,0 0 10 0,0 0 15 0,0 0 8 16,0 0 11-16,0 0 10 0,0 13 8 0,0-13 10 16,0 0 9-16,0 0-5 0,0 0 4 0,0 0-9 15,0 0-5-15,0 0 1 0,0 0-7 0,0 0 2 16,0 0-3-16,0 0-6 0,0 0-2 0,0 0-4 16,0 0 3-16,0 0 9 0,0 0 15 0,0 0 17 15,0 0 1-15,0 0-2 0,27 0-16 0,-27 0-4 16,39 0 0-16,-6 22 5 0,2-22 8 0,11 0-8 15,5 17-3-15,5-17-6 0,10 0-6 16,2 15-9-16,9-15-6 0,8 8-12 0,-1-8-17 16,11 8-1-16,5-3-5 0,13-1 12 0,7 2 20 15,11 0 17-15,7 1 7 0,3 0-5 0,9 0 5 16,-5 0 0-16,-2-1 6 0,-9 1 20 0,-10-3 0 16,-8 1 10-16,-17 0 20 0,-8-1 20 0,-14-2 26 15,-11-2 15-15,-13 2-12 0,-9-2-29 0,-11 0-27 16,-8 0-41-16,-11 0-25 0,-5 0-17 0,-5 0-22 15,-2 0-10-15,-2 0 5 0,0 0-10 0,0 0 1 16,0 0-2-16,0 0-29 0,0 0-42 0,0 0-70 16,0 0-75-16,0 0-74 0,0 0-52 0,0 0-32 15,0 0-33-15,-17 0-32 0,17 0-33 16,0 0-47-16,-18 0-73 0,7 0-132 0,-3 0-31 16,-3 0 154-16</inkml:trace>
  <inkml:trace contextRef="#ctx0" brushRef="#br0" timeOffset="145419.99">22420 15877 3662 0,'0'0'35'0,"0"0"16"0,0 0 30 15,0-19 41-15,0 19-13 0,0 0 11 0,0-16-10 16,0 16-21-16,0 0 5 0,0 0-7 0,0 0 4 15,0 0-27-15,0-10-29 0,0 10-18 0,29-8-25 16,-29 2 7-16,31-1-2 0,-8 0 0 0,8-2-1 16,4 2-5-16,0 2 4 0,8 1-7 0,1 1 3 15,5 2 6-15,-1 1 8 0,2 0 22 0,-3 0 22 16,1 0 34-16,-9 0 16 0,-2 0 2 0,-10 18-7 16,-4-18-21-16,-7 0-30 0,-3 0-16 15,-5 0-18-15,-4 12-14 0,-2-12-2 0,0 0-7 16,-2 0-7-16,0 8 15 0,0-2 26 0,0 5 36 15,0 4 21-15,-33 0-8 0,33 5-25 0,-33 4-30 16,12 2-6-16,-1 5-3 0,-1 1 9 0,-2 1-2 16,7 3-2-16,-9 2 1 0,4 2-8 0,-2 2-5 15,4 1-59-15,1 0-65 0,-1 0-81 0,0-2-93 16,3 1-61-16,1-3-76 0,3-4-46 0,-5-3-39 16,1-4-86-16,-3-7-202 0,2-11 97 0,-5-6 140 15</inkml:trace>
  <inkml:trace contextRef="#ctx0" brushRef="#br0" timeOffset="145787.99">22222 15997 3916 0,'26'-14'43'15,"-26"-1"49"-15,36 1 73 0,-16 1 79 0,-20-1 28 16,42 1 30-16,-24 4 7 0,-18 3-19 0,27 1-37 16,-27 2-62-16,21 1-75 0,-21 2-59 0,0 0-47 15,0 0-26-15,0 0-15 0,0 0-9 0,0 0 34 16,0 0 6-16,0 23 16 0,0-23 9 0,0 33-25 15,0-11 10-15,0 4-12 0,-23 5 2 0,23 2 5 16,0 1 0-16,-21-1-1 0,21 2 2 0,-18 0-7 16,18-2-4-16,-19 1 1 0,19-2 4 0,-12-5 5 15,12 0 0-15,-9-5 4 0,9-4-4 16,-2-5-1-16,2-2 12 0,0-4 12 0,0-2 14 16,0-3 1-16,0-2-15 0,0 0-14 0,33 0-5 15,-33 0 41-15,50 0 66 0,-17 0 54 0,4 0 29 16,5 0-26-16,-1 0-48 0,2-20-28 0,1 20-19 15,-3 0-9-15,-2-18-6 0,-1 18-22 0,-7-15-13 16,-2 15-11-16,-5-14-6 0,-5 14-2 0,-2-11-4 16,-7 11-16-16,-4-7-65 0,0 7-88 0,-6-3-123 15,0 2-169-15,0-1-98 0,0 2-64 0,0 0-15 16,0 0 21-16,0-1-27 0,-29 1-94 0,29 0-269 16,-24-6 166-16,24 1 187 0</inkml:trace>
  <inkml:trace contextRef="#ctx0" brushRef="#br0" timeOffset="146307.99">22674 15626 3553 0,'0'0'22'0,"-2"0"20"0,-2 15 23 0,4-15 33 16,0 0 14-16,0 0 9 0,0 0 0 0,0 0-15 15,0 0-20-15,0 0-9 0,0 0-4 0,0 0 6 16,0 0 4-16,0 0 9 0,0 0-24 0,0 0-23 16,0 0-29-16,0-21-27 0,0 21 7 0,35-15-11 15,-12 15 12-15,6-16 4 0,4 16-4 16,6-11 6-16,3 11-5 0,3 0-5 0,3 0 13 16,-1 0 8-16,-3 0 19 0,-5 0 19 0,-2-6 19 15,-4 6 35-15,-6-3 26 0,-4 3 22 0,-9-1-5 16,-6 1-36-16,1-2-36 0,-7 2-32 0,0 0-20 15,-2 0-9-15,0 0-16 0,0 0-15 0,0 0-5 16,0 0-6-16,0 0-1 0,0 0 6 0,0 0 14 16,0 0 15-16,0 24 7 0,0-5 2 0,0 6-7 15,0 7-3-15,0 8-1 0,0 5-24 0,0 8-43 16,0-1-70-16,0 3-74 0,-25 0-55 0,25-1-57 16,-21-1-63-16,21-2-62 0,-31-3-67 15,9-3-70-15,-5-8-150 0,0-7-69 0,-4-8 151 16</inkml:trace>
  <inkml:trace contextRef="#ctx0" brushRef="#br0" timeOffset="146699.99">22598 15815 3998 0,'0'-25'46'0,"35"1"65"16,-35 3 82-16,31 2 76 0,-31-1 39 0,35 7-5 16,-35 3-47-16,19 4-83 0,-19 4-93 0,0 2-62 15,0 0-37-15,0 0-14 0,0 0 10 0,0 0 20 16,0 0 20-16,0 29 20 0,0-29 4 0,0 37-23 15,0-14-15-15,0 4 8 0,0 5 5 16,0 0 9-16,0 1 5 0,0 1-10 0,0 0 4 16,0 3-5-16,0-1-8 0,0 0-1 0,0 0-15 15,-23-1 6-15,23-2-1 0,0-1 0 0,-17-3 0 16,17-3-3-16,0-3 3 0,-10-5 0 0,10-3 5 16,0-3 7-16,0-3 19 0,0-2 94 0,0-5 82 15,0 0 15-15,0 0-6 0,27-1-78 0,-27-1-59 16,41 0 26-16,-12 0 37 0,8 0 18 0,1 0-11 15,3 0-37-15,7-23-46 0,-3 23-24 0,3-22-1 16,3 22 21-16,1-30 23 0,-3 14 26 0,3 0 13 16,-2-2-119-16,-5 2-5 0,-1 1 0 0,-7 2 0 15,-4 2 0-15,-4 0 0 0,-8 3 0 16,-3 2 0-16,-5 1 0 0,-3 1 0 0,-6 2 0 16,-4 1 0-16,0 1 0 0,0 0-284 0,0 0-173 15,0 0-119-15,0 0-104 0,-31 0-19 0,31 0-87 16,-39 24-53-16,12-24-197 0,0 0-66 0,-4 0 231 15</inkml:trace>
  <inkml:trace contextRef="#ctx0" brushRef="#br0" timeOffset="147227.99">22982 15331 3096 0,'17'0'47'0,"-17"0"50"16,0 0 46-16,0 0 57 0,12 0 8 0,-12 0-7 16,0 0-17-16,0 0-30 0,0 0-47 0,0 0-27 15,0 0-28-15,0 0-22 0,0 0 13 0,0 0 4 16,0 0 21-16,0 0 20 0,0 0-15 0,0 0-14 16,0 0-28-16,0 0-30 0,0-23-3 0,29 23-5 15,-29-18 6-15,41 18 5 0,-10-25-10 0,-4 10 3 16,8-2 18-16,3 2 27 0,1-3 43 0,2 4 31 15,-1-3 24-15,1-1 20 0,-8 4 11 0,0 0 34 16,-6 2-12-16,-4 2-8 0,-5 0-21 0,-3 3-44 16,-7 2-34-16,-6 3-39 0,2 0-38 0,-2 2-31 15,0 0-12-15,-2 0-13 0,0 0-9 16,2 0 26-16,1 0 14 0,5 29 13 0,-2-29 22 16,4 38-12-16,3-10-5 0,-1 3-3 0,1 6-3 15,-3 2 0-15,2 4-4 0,-6-2-23 0,-1 0-65 16,-5 2-67-16,0 1-97 0,0 4-73 0,0 1-50 15,-33 1-70-15,33-2-45 0,-36 0-51 0,14-4-59 16,-5-1-137-16,-4-6-134 0,-2-12 163 0</inkml:trace>
  <inkml:trace contextRef="#ctx0" brushRef="#br0" timeOffset="147600">22875 15365 4089 0,'33'-22'81'16,"-33"3"64"-16,43 3 85 0,-16-1 105 0,-10 3 28 15,5-1 51-15,-3 4-3 0,-19 3-78 0,23 3-107 16,-23 3-127-16,0-1-85 0,0 3-40 0,0 0-19 16,0 0-3-16,0 0 19 0,0 0 13 0,0 0 18 15,0 32 14-15,0-32-17 0,0 35 5 0,0-10-6 16,0 4-1-16,0 0-1 0,0 4 2 0,0 2 15 16,-23 0 0-16,23 1-9 0,-14 2 1 0,14 2-18 15,-13 0 12-15,1-1 6 0,6-2-9 0,1-2 7 16,1-3-14-16,0-6 9 0,0-5 5 0,2-6 19 15,2-4 23-15,0-4 40 0,0-2-2 16,0-4-14-16,29-1-10 0,-29 0-50 0,52 0 7 16,-15 0 12-16,8 0 15 0,9-26 23 0,8 26 27 15,2-20 17-15,2 20 20 0,-2-28 34 0,-4 12-2 16,0-2-6-16,-6 0-2 0,-4-2-58 0,-5 1-96 16,-10-1 0-16,-2 0 0 0,-2 0 0 0,-8 2 0 15,-4 3 0-15,-5 3 0 0,-2 2 0 0,-3 2 0 16,-5 3 0-16,-4 2-47 0,0 3-369 0,0 0-236 15,0 0-152-15,0 0-117 0,0 0-72 0,-25-1-9 16,25 1-218-16,-29-8 246 0</inkml:trace>
  <inkml:trace contextRef="#ctx0" brushRef="#br0" timeOffset="148019.99">23245 14675 2337 0,'-15'0'70'0,"1"0"62"0,6 0 74 15,-1 0 92-15,9 0 15 0,0 0 15 0,0 0-19 16,0 0-43-16,0 0-59 0,0 14-44 0,0-14-36 15,0 0-20-15,0 11-11 0,40-11-3 0,-40 15-4 16,37-7-5-16,-10 1-13 0,4-1-23 0,4 3-3 16,-2-5-21-16,4 1 5 0,4-5-9 0,1 2-6 15,-5-4 0-15,6 0 5 0,3 0 20 0,-3 0 24 16,3 0 28-16,-1-22 17 0,-3 22 5 0,1-20 24 16,-2 20 16-16,-1-24 15 0,-5 24 8 0,-6-24-8 15,-2 24-17-15,-9-22-31 0,-1 22-34 0,-9-13-50 16,-2 13-46-16,-2 0-21 0,-4 0-20 0,0 0-42 15,0 0 12-15,0 0 8 0,0 21 34 16,0-21 30-16,-18 47-64 0,18-17-79 0,-23 6-101 16,23 7-60-16,-35 4-38 0,16 2-20 0,-6-3-29 15,3 2-71-15,-5-1-55 0,-2-2-74 0,-10-3-187 16,3-4-109-16,-1-6 167 0</inkml:trace>
  <inkml:trace contextRef="#ctx0" brushRef="#br0" timeOffset="148391.99">23288 14894 4137 0,'0'-26'81'0,"35"1"73"16,-35 2 94-16,31 0 105 0,-31 2 35 0,27 4-7 15,-27 5-80-15,15 3-110 0,-15 4-127 16,0 4-74-16,0 1-25 0,0 0-11 0,0 0 16 16,0 0 20-16,0 0 4 0,0 34 26 0,0-34-15 15,-21 41-5-15,21-12 5 0,0 1-15 0,-23 6 15 16,23-2-6-16,-10 3 1 0,10-1 6 0,0 1-6 15,-17-4-6-15,17 0 7 0,0-2-1 0,-6-1 5 16,6-3 5-16,0-2 0 0,0-3 10 0,0-3 5 16,23-3 5-16,-23-2-6 0,31-2 0 0,-8-2 5 15,-1-4 45-15,9-3 30 0,0-1 10 0,11-2 11 16,-5 0-26-16,6 0 8 0,3 0 4 0,-1-31 17 16,1 31 22-16,1-27 0 0,3 27 21 15,-7-30-1-15,1 14-3 0,-5 0-9 0,-2 0-158 16,-4 2 0-16,-6 1 0 0,-4-1 0 0,-4 4 0 15,-1 0 0-15,-8 1 0 0,-1 2 0 0,-5 2 0 16,0 1 0-16,0 1 0 0,-4 1 0 0,0 1-119 16,0 1-303-16,0 0-197 0,0 0-133 0,0-3-86 15,0 3-46-15,0 0 28 0,0 0-131 0,0-5-63 16,-23-2 233-16</inkml:trace>
  <inkml:trace contextRef="#ctx0" brushRef="#br0" timeOffset="148683.99">23638 14250 4272 0,'0'-27'67'0,"0"4"83"0,22 1 87 16,-22 6 93-16,0 0 25 0,0 6-11 0,19 2-47 16,-19 4-93-16,0 3-92 0,0 1-83 0,0 0-49 15,0 0-9-15,0 0-3 0,0 0 7 0,0 0 22 16,0 29 5-16,0-29 10 0,-19 40-5 0,19-13-13 15,0 5 8-15,0 7 4 0,0 3 8 0,-16 10 8 16,16 3 5-16,0 4-8 0,-6 6-7 0,6-1-2 16,-5 5-4-16,5-2 1 0,0-3 9 0,-4-3-9 15,4-4 6-15,-4-7-13 0,-2-1-16 16,6-6-55-16,-4-5-94 0,-2-6-86 0,4-3-97 16,-3-6-70-16,1-4-47 0,-4-4-39 0,4-4-13 15,2-7-4-15,-2 0-186 0,4-4-157 0,-9 0 131 16</inkml:trace>
  <inkml:trace contextRef="#ctx0" brushRef="#br0" timeOffset="149108.01">23619 14304 3965 0,'0'-16'67'16,"14"2"60"-16,-14 3 63 0,11-1 77 0,-11 2 7 16,8 2 17-16,-8 5-8 0,0 2-46 15,0 1-66-15,0 0-77 0,0 0-46 0,0 0-24 16,0 0-6-16,0 0 12 0,0 0 0 0,0-2 6 15,0 2 20-15,0-2-10 0,0 0-15 0,0-3-21 16,0-2-25-16,0 0-1 0,27-3 5 0,-27-1 4 16,39-2 3-16,-12 0-2 0,6 0 6 0,4 2 5 15,3-2-11-15,-1 0 1 0,2 1-5 0,-4 1-5 16,1 2 15-16,-5-1 10 0,0 2 9 0,-6 2 10 16,-1 2-10-16,-1 1 0 0,-6 0-19 0,-7 3-14 15,3 0-6-15,-7 0-32 0,-2 0 23 0,-2 0 29 16,1 0 35-16,-5 39 19 0,0-17-2 0,4 6-9 15,-4 6-19-15,0 6 29 0,0 4 19 16,0 6 13-16,0 4 4 0,0 2-12 0,0 4-17 16,0 0-11-16,0 3 3 0,-23 0-11 0,23-1 2 15,0-3-15-15,-19-5-11 0,19-6-5 0,-16-5-13 16,3-5 3-16,-1-6 2 0,-1-6 8 0,1-3 2 16,-3-4 11-16,-3-6 2 0,1-1 0 0,1-7-1 15,-9 0-7-15,4-5-5 0,-4 0-12 0,4 0-51 16,-8 0-78-16,4-29-84 0,1 29-104 0,3-25-89 15,-4 25-48-15,4-24-45 0,5 24-41 0,-3-25-29 16,6 25-60-16,1-21-172 0,2 9-162 0,3 0 176 16</inkml:trace>
  <inkml:trace contextRef="#ctx0" brushRef="#br0" timeOffset="149583.99">23952 13801 3366 0,'10'0'33'0,"-2"0"31"0,1 0 48 16,-3 17 50-16,2-17-2 0,-4 0-12 0,-2 0-44 15,0 0-57-15,-2 0-42 0,0 0-11 0,0 0 68 16,0 0 32-16,0 25 12 0,0-25 2 0,0 34-74 16,0-11-21-16,0 4-2 0,0 5-7 0,0 4 10 15,0-1-8-15,0 5 2 0,0 1-1 0,0 0-1 16,0 4 3-16,0 3-1 0,0 1 3 0,0 3-11 15,15 3 3-15,-15 0 1 0,0-2-4 16,0-2 3-16,0-1-1 0,0-3-7 0,0-8 1 16,0-4 1-16,0-9-4 0,0-4 15 0,-19-8 6 15,19-2 9-15,0-6 12 0,0-3 58 0,0-3 24 16,0 0-13-16,0 0-14 0,0 0-67 0,27 0-33 16,-27-28-1-16,33 28-34 0,-8-20-38 0,-2 20-51 15,4-22-50-15,2 22-42 0,-3-20-61 0,-1 20-57 16,0-16-49-16,0 16-47 0,-2-18-75 0,-5 9-144 15,-1-6-53-15,-3-1 129 0</inkml:trace>
  <inkml:trace contextRef="#ctx0" brushRef="#br0" timeOffset="150027.99">23904 13888 3823 0,'0'-1'60'0,"0"0"68"16,0-3 64-16,0 1 62 0,0-5-2 0,0 3-22 15,0 4-37-15,0-3-45 0,0 3-50 0,0 1-25 16,0-1-5-16,0 1 12 0,0-2 11 0,0 2-9 16,0 0-29-16,0-3-31 0,0-3-19 0,0 1-16 15,31-4 5-15,-31-1 7 0,0-3-3 0,27-5-1 16,-27 0-3-16,35-2-2 0,-16-2 4 0,4-2 5 16,3 0 2-16,5-2-6 0,0 0-6 15,0 2 6-15,0-1-6 0,3 3 9 0,1 3-4 16,-8 1 1-16,-1 4 3 0,-1 3-2 0,-4 1 4 15,-3 4-1-15,-5 1-4 0,-3 1-4 0,-2 4-5 16,1-2-3-16,-7 2-5 0,2 0-5 0,0 0 3 16,4 0 12-16,1 29-1 0,5-29 9 0,5 41 3 15,-3-15-11-15,11 7 4 0,-4 5 1 0,0 2-1 16,-5 2 0-16,-1 2 5 0,-3-1-5 0,-3 2 10 16,-5-1 9-16,-4 4-5 0,-2-4 3 0,0 2-6 15,0-2-3-15,-31 2 7 0,31-2-3 0,-37 1-5 16,14 0 7-16,2 0 8 0,-2 2 0 0,5-1 0 15,-5 3-7-15,4-2-11 0,-1-2-21 16,5-2-25-16,-3-2-19 0,3-5-29 0,3-4-6 16,-5-5 7-16,7-6-10 0,-4-3-7 0,1-5-25 15,-1-4-48-15,-3-4-85 0,-1-5-99 0,-1 0-99 16,-4 0-131-16,-4-30-162 0,3 9-64 0,-8-8 156 16</inkml:trace>
  <inkml:trace contextRef="#ctx0" brushRef="#br0" timeOffset="196683.99">26486 14459 2281 0,'10'-16'49'0,"-1"2"47"15,-5 3 37-15,0-1 49 0,0 3-2 0,2 0 7 16,-2 2 7-16,-4 3 2 0,0 2-27 0,0 2-37 15,0-4-20-15,0 3-30 0,0 1-7 0,0-2-13 16,0 0-22-16,31-1-23 0,-31 3-12 0,23 0 1 16,-4 0 12-16,1 0 16 0,3 0 9 0,0 0 11 15,8 0-2-15,0 0 7 0,-2 31 1 0,2-31-8 16,0 32-1-16,0-10-15 0,0 3-4 0,-2 0-6 16,-2 1 3-16,-7 2 11 0,-1-1-4 0,0 2 6 15,-7 0-4-15,-4 2 5 0,-2 2 27 0,-1 2 1 16,-1 2 6-16,-4 1 9 0,0 6-12 0,0-1-4 15,-31 4-13-15,31-1-24 0,-27 1-4 16,4 2 1-16,0-3-4 0,1 1 3 0,-9-3-6 16,0-2-16-16,0 1 5 0,-7-2-9 0,-5-3 10 15,2-4 7-15,-1-4-10 0,-5-3 6 0,-3-6-6 16,5-8 1-16,-5-6 17 0,0-7-9 0,-3 0-6 16,-1 0 6-16,0-42-14 0,5 15 1 0,-1-8 0 15,4-1-7-15,-3-8-1 0,14-4-8 0,4-7-11 16,8-5-6-16,8-5-8 0,3-4 18 0,12-1 11 15,0-4 0-15,0 3 12 0,39-1-5 0,-12 3-8 16,10 4 3-16,5 5-1 0,9 9 5 0,-1 4 7 16,4 8-5-16,2 6 4 0,2 6-7 0,-5 6 8 15,1 7-6-15,-9 6 0 0,-1-3-1 16,-11 6-23-16,-2 1-77 0,-4 1-90 0,-13 2-120 16,-1 1-144-16,-5 0 33 0,-4 0-29 0,-4 0-29 15,0 32-76-15,0-32-353 0,0 39 128 0,-25-14 150 16</inkml:trace>
  <inkml:trace contextRef="#ctx0" brushRef="#br0" timeOffset="199307.99">23131 13609 3312 0,'31'0'42'15,"-4"0"59"-15,-4 0 62 0,-3 0 46 0,-3 0-13 16,-5 0-38-16,-3 0-54 0,-5 0-41 0,-4 0-30 16,0 0-23-16,0 0-8 0,0 0 24 15,0 0 24-15,-29 24 16 0,29-24 10 0,-44 26-28 16,15-8-26-16,-4 5-8 0,-12 2-11 0,-3 1 4 15,3 2-2-15,-5 1-2 0,1 1 1 0,-1 1-2 16,0-2 2-16,5 2 5 0,2 2 0 0,1-2 1 16,5-1-6-16,4 0-3 0,4-3 1 0,4 0 0 15,7-4 3-15,5-1-3 0,1-4 6 0,8-1 4 16,2-3 49-16,2 0 50 0,0 0 38 0,26-3 30 16,-26 2 2-16,44 2-2 0,-19-3 6 0,6 2 1 15,2-3-11-15,0 2-27 0,0-3-37 0,-2 1-30 16,-4-5-50-16,-5 1-30 0,-5-2-15 0,-3-2-11 15,-5 3 19-15,-9 3 12 0,8 5 4 16,-8 4 9-16,0 4-15 0,0 6 2 0,-31 4 3 16,8 6-3-16,-4 3 9 0,-10-1-1 0,-2 2 5 15,-11-2-1-15,1 1-4 0,-5-3 1 0,2-1-12 16,7-2-4-16,-1-3 5 0,9-1-1 0,6-6 1 16,0-3-1-16,6-3-4 0,11-1-11 0,3-4 9 15,3-4-2-15,2-1 10 0,6 0 12 0,0 0-9 16,0 3 13-16,0-2-1 0,35 4 26 0,-35 2 21 15,37 0 12-15,-12 2-2 0,2-1-27 0,0 2-14 16,0 0-27-16,2 1 1 0,-2-2-2 0,-1 1-5 16,-3 2 5-16,0-2-10 0,-11 2 5 0,3-1-1 15,-9 1 0-15,-6 2 14 0,4 1-8 16,-4 0-2-16,0 3 9 0,-27 1-8 0,27-1 4 16,-37 5 1-16,12 1 2 0,-4 3-6 0,-2 2-2 15,0 3 0-15,-4 2-6 0,2 1 5 0,-4 3-2 16,0 1 5-16,-5-2 0 0,1 3 1 0,-2-1 3 15,-3-2 1-15,-1-1-2 0,3 0-4 0,-3-1-2 16,1-3 0-16,3-3-7 0,1-1 6 0,3-5-6 16,4-1-14-16,4-3-22 0,4-3-27 0,-4-1-29 15,8-3-30-15,5-3-22 0,3 0-55 0,1-3-60 16,6-2-41-16,1 2-33 0,3-2-22 0,4 0 0 16,0 3-46-16,0-1-74 0,31 2-70 15,-31 5-122-15,39 0-290 0,-10-1 123 0,4 1 176 16</inkml:trace>
  <inkml:trace contextRef="#ctx0" brushRef="#br0" timeOffset="199972">24590 14757 2871 0,'0'18'4'0,"0"-18"-4"0,19 0-6 0,-19 17-1 15,0-17 46-15,0 0 36 0,0 13 44 0,0-13 29 16,0 11-22-16,-27-3-2 0,27 0-19 0,0 0-18 16,-23 0-22-16,23-2-25 0,0-1-3 15,-18-1 18-15,18-2 33 0,0 1 36 0,0-2 33 16,0 0 18-16,0-1-19 0,0 0-37 0,29 1-30 15,-4-1-36-15,4 2 15 0,10-1 44 0,10 0 29 16,5 1 44-16,0-2-3 0,4 0-27 0,0 0-16 16,2 0-52-16,-2 0-34 0,4 0 23 0,-5 0 59 15,-1 0 68-15,2 0 53 0,-8-20-8 0,-1 20-72 16,-14 0-54-16,-4 0-45 0,-8 0-36 0,-8 0-14 16,-7 0-24-16,-4-10-19 0,-4 10-5 0,0 0-67 15,0 0-87-15,0 0-120 0,0 0-156 0,0 0-58 16,0 0 31-16,0 0 41 0,-23 0 35 0,23 0-21 15,-22 0-84-15,9 19-70 0,-5-19-112 16,1 0-131-16,-2 0 154 0</inkml:trace>
  <inkml:trace contextRef="#ctx0" brushRef="#br0" timeOffset="200243.99">25306 14666 3358 0,'35'-9'69'16,"-35"-1"53"-16,27 2 52 0,-27-3 45 0,31 1-21 15,-31 1-19-15,27 4-15 0,-27 1-11 0,18 2-31 16,-18 2-23-16,0 0-34 0,8 0-35 0,-8 0-20 15,0 0-14-15,0 0 6 0,0 0 28 0,5 23 21 16,5-23 10-16,-2 29 3 0,7-13-26 0,1 2-16 16,-1 3 1-16,3-1 1 0,-1-1 20 0,1-1 8 15,1-1 5-15,-2-4-14 0,-3 0-13 16,-2-2-5-16,-1 0-12 0,-3-2-2 0,-2-2-3 16,3 0-14-16,-5 2 0 0,0-2 3 0,-4 5 9 15,0 1 3-15,0 4 0 0,0 1 4 0,0 4-9 16,-31 0-8-16,31 2 21 0,-46 0-9 0,15-1-48 15,-4 0-55-15,-6-3-95 0,-1 0-94 0,-7-4-67 16,-1 0-68-16,1-3-74 0,1-2-56 0,3-2-81 16,3-1-153-16,7-2 57 0,4-3 154 0</inkml:trace>
  <inkml:trace contextRef="#ctx0" brushRef="#br0" timeOffset="212507.99">20394 14278 3867 0,'0'0'23'0,"25"0"44"0,-25 0 61 16,27 0 72-16,-27-21 42 0,27 21 12 0,-27 0 0 16,18 0-33-16,-18 0-48 0,0 0-52 0,11 0-67 15,-11 0-42-15,0 0-22 0,0 0-1 0,0 0 11 16,0 0 9-16,-29 26 10 0,29-26-5 0,-29 43-4 15,29-14 7-15,-37 7-11 0,18 6 3 16,5 4-41-16,-1 3-67 0,15 4-67 0,-14 5-107 16,14-3-78-16,0-1-100 0,0-1-85 0,0-6-76 15,0-3-162-15,24-7-107 0,-24-7 168 0</inkml:trace>
  <inkml:trace contextRef="#ctx0" brushRef="#br0" timeOffset="212852">20814 14442 3882 0,'45'-29'32'0,"-1"2"33"0,-3 4 54 16,-4 0 65-16,-4 1 21 0,5-2 13 0,-10 8-18 15,-1 2-30-15,-4 4-39 0,-8 4-39 16,-1 2-44-16,-4 1-53 0,-5 2-23 0,-1 1 5 16,-4 0 5-16,0 0 24 0,0 31 10 0,0-31-13 15,0 38 3-15,0-13-4 0,0 9-4 0,-27 4-2 16,27 2 3-16,-25 1 6 0,25 3-17 0,-39 1-36 15,18 0-33-15,-2-1-50 0,3-5-32 0,-1-5 4 16,-2-6 4-16,3-2 19 0,1-7 49 0,2-6 37 16,5-4 33-16,2-6 26 0,-1-3 1 0,1 0-1 15,4-25-4-15,4 25-6 0,2-38 7 0,0 13 5 16,0-2 4-16,0-1 14 0,31-2 3 0,-31 1-6 16,29 3-7-16,-29-3-7 0,35 0-7 15,-15 2 2-15,-1-1-2 0,2 3 1 0,-5 1-6 16,3 4-3-16,-1 1-18 0,-3 5-48 0,-1 2-57 15,-3 2-84-15,-1 7-81 0,-2-2-78 0,-1 5-105 16,-1 0-180-16,-4-2-156 0,0 2 133 0</inkml:trace>
  <inkml:trace contextRef="#ctx0" brushRef="#br0" timeOffset="213136.99">21428 14402 3997 0,'8'-9'63'0,"0"0"51"15,-4 0 45-15,3 4 57 0,-5-2-9 0,6 3 8 16,-8 2 1-16,0 0-31 0,0 0-29 0,0 2-49 16,0 0-49-16,0 0-34 0,0 0-29 0,0 0-2 15,0 0 12-15,0 0 5 0,-19 22 6 0,19-22-2 16,0 33-16-16,-18-8 4 0,18 5-1 0,-15 2-9 15,15 6 12-15,-14 2 1 0,14 2-31 0,-11 0-55 16,11 3-62-16,-4-3-77 0,0 0-57 0,4-3-55 16,-2-1-75-16,2-4-66 0,-2-5-62 0,2-4-104 15,-2-3-191-15,0-8 81 0,-2-7 156 16</inkml:trace>
  <inkml:trace contextRef="#ctx0" brushRef="#br0" timeOffset="213285">21453 14230 3680 0,'26'-12'26'16,"-3"-1"3"-16,-2 2 6 0,-7 0 2 0,1 3-29 15,1-2-16-15,-9 2-64 0,-7 3-88 0,6 4-86 16,-6 1-87-16,0 0-83 0,0 0-146 0,-29 0-151 16,29 0 107-16</inkml:trace>
  <inkml:trace contextRef="#ctx0" brushRef="#br0" timeOffset="213671.99">21603 14352 4027 0,'23'0'34'0,"-2"0"54"16,-5 0 59-16,-3 0 60 0,-1-26 16 0,-4 26-17 16,-1 0-30-16,-7 0-49 0,0 0-55 0,0 0-36 15,0 0-33-15,0 0-21 0,0 0-6 0,0 0 7 16,0 0-3-16,0 0 15 0,-27 0 10 0,27 0-10 15,-15 0 11-15,15 22-6 0,-20-22-1 16,20 25 5-16,-23-10-3 0,15 0-4 0,8 2 5 16,-13 3-3-16,5 0 4 0,8 1 3 0,-4-2 1 15,4-1-4-15,0-3-4 0,0 2 2 0,0-3-2 16,0-3 7-16,0 0 0 0,25-1 1 0,-25-1 4 16,0 1 17-16,29-2 11 0,-29 1 19 0,18-1 17 15,-18 0-4-15,21-1-5 0,-21 0-8 0,14-3-18 16,-14 0-17-16,9-1-14 0,-9-1-14 0,0 0 1 15,0 2 14-15,0 1 8 0,0 3 10 0,0 0-9 16,0 3-5-16,0 0-4 0,0 4-4 0,-27 0 4 16,27 1-4-16,-19 0-1 0,19-1-1 0,-27 3-29 15,13-3-56-15,-1 1-59 0,-3-3-59 16,1 1-47-16,-3-3-34 0,1-2-51 0,-2-2-77 16,3-5-73-16,-3 0-97 0,0-2-218 0,5 0-82 15,-1 0 162-15</inkml:trace>
  <inkml:trace contextRef="#ctx0" brushRef="#br0" timeOffset="214035.99">21684 14468 2373 0,'0'-15'22'0,"0"10"14"0,0-1 26 0,0 0 29 15,0-1 2-15,0-1 0 0,0 5-23 16,19 0-29-16,-19 1-30 0,0 1-20 0,0 1-7 16,0 0-7-16,0 0-5 0,0 0-24 0,0 31-26 15,0-31-38-15,0 32-41 0,0-12-14 0,0 4-18 16,0 0-18-16,0 1-35 0,-25-2-38 0,25 1-106 16,-15-3 5-16,15-3 89 0</inkml:trace>
  <inkml:trace contextRef="#ctx0" brushRef="#br0" timeOffset="-213972.74">27569 14736 3371 0,'0'0'15'0,"0"11"30"16,0-11 36-16,0 0 47 0,0 0 25 0,0 0 6 15,0 0-20-15,23 0-39 0,-23 0-43 0,0 0-33 16,0 0-11-16,0 0-8 0,0 0 1 0,0 0-6 16,0 0 2-16,0 0 8 0,0 0 17 0,0 0 14 15,0 0-1-15,0 0 7 0,0 0-4 0,31 0 9 16,-31 0 13-16,41-19 11 0,-14 19 15 0,8 0 2 16,7 0 6-16,7 0 25 0,5 0 21 0,4 0 33 15,4-12 62-15,6 12 43 0,-2 0 30 0,-2 0 20 16,-2 0-34-16,0 0-46 0,-10 0-48 0,-9 0-50 15,-5-3-43-15,-7 3-39 0,-11 0-25 16,-5 0-26-16,-5 0-11 0,-6 0-20 0,-4 0-48 16,0-4-64-16,0 4-92 0,0-1-128 0,0 1-157 15,-33-2-107-15,33-3-87 0,-47 0-88 0,16 0-34 16,-11 0-163-16,3-4-65 0,-6-2 236 0</inkml:trace>
  <inkml:trace contextRef="#ctx0" brushRef="#br0" timeOffset="-213676.74">28167 14477 4526 0,'31'-12'15'0,"0"-1"52"16,0 1 79-16,-2 2 98 0,2-7 84 0,-5 6 44 15,-3 6-9-15,-4 1-52 0,-3 1-77 16,-3 2-86-16,-3-2-65 0,-2 3-51 0,1 0-16 16,-7 0-19-16,2 0-2 0,-4 0 3 0,8 0-6 15,-2 0 13-15,3 0 0 0,11 25-8 0,-5-25 7 16,12 22-3-16,-5-22 4 0,9 30 21 0,-4-14 13 15,2 0 27-15,0 0 24 0,-4 1 8 0,-4-3-9 16,1-1-17-16,-7-2-30 0,1-2-23 0,-5-2-17 16,-7-2-14-16,0-1 4 0,-4 2 11 0,0 2 1 15,0 5 13-15,0 1-2 0,0 8-5 0,-35 0-1 16,35 7-5-16,-37 2-35 0,10 3-60 0,-4 1-88 16,-5 1-148-16,-5 1-133 0,2-2-89 15,-2 2-56-15,-1-3-32 0,-1 0-15 0,6-1-41 16,1-3-135-16,10-3-81 0,3-5 187 0</inkml:trace>
  <inkml:trace contextRef="#ctx0" brushRef="#br0" timeOffset="-213296.74">30013 14298 4433 0,'45'-4'73'16,"-18"1"47"-16,-4-1 72 0,1 3 102 0,-9-3 41 15,3-3 68-15,-18 3 14 0,13 3-41 0,-13 0-79 16,0 0-90-16,0 1-67 0,0-3-59 0,0 3-43 16,0 0-20-16,0 0-9 0,-23 0 19 0,23 0 0 15,0 31 9-15,-25-31-17 0,25 48-16 16,-24-15 1-16,7 11-8 0,7 8 7 0,-3 6 8 16,3 2-42-16,-2 8-69 0,3 4-112 0,-3-7-189 15,2-4-142-15,-1-5-70 0,1-6-38 0,0-9-17 16,-1-6-14-16,-1-8-148 0,6-6-206 0,-1-10 204 15</inkml:trace>
  <inkml:trace contextRef="#ctx0" brushRef="#br0" timeOffset="-209448.74">26283 16114 2746 0,'7'-8'28'16,"-7"1"36"-16,4-1 34 0,0 1 30 0,4 0-9 15,-4 0-13-15,3 3-15 0,1 0-2 0,-4 1 8 16,0 0 2-16,-4-1 10 0,4 4-1 0,-4-1-7 16,2 1-13-16,2 0-11 0,-4 0-15 15,0 0-13-15,0 0-10 0,5 0-20 0,-5 0-9 16,0 0-9-16,0 0 10 0,0 16 49 0,0-16 27 15,0 20 11-15,4-20-14 0,0 27-39 0,-4-8-29 16,8 3-11-16,-6 4 0 0,-2 0-6 0,4 1-2 16,-4 1 4-16,0-2-1 0,0 3 6 0,0-2 4 15,0 1-10-15,-27-1 4 0,27-2-5 0,-22-2 0 16,22 0 9-16,-31-3-3 0,8-3-4 0,0-2-17 16,-8-4-11-16,4-4-19 0,-6-6-15 0,-2-1 7 15,0 0-7-15,-2-23 5 0,2 23 14 0,-1-40-2 16,3 13 14-16,6 0 16 0,1-4 4 0,7-1 7 15,7 0 4-15,3 0-2 0,9-1-2 16,0 2 4-16,0 0 1 0,44 4 0 0,-17-1-3 16,6 3 0-16,6 2-3 0,2 2-2 0,5 4 9 15,1 3-4-15,3 1-1 0,-5 6-2 0,1 2-50 16,-7 5-66-16,-8 0-90 0,2 0-90 0,-12 0-51 16,-7 0-30-16,1 27-61 0,-7-27-145 0,-4 30-88 15,-4-12 105-15</inkml:trace>
  <inkml:trace contextRef="#ctx0" brushRef="#br0" timeOffset="-209036.74">26064 16819 3345 0,'23'0'11'0,"-6"-20"33"0,5 20 46 0,-3-22 56 16,0 6 27-16,-7 16-9 0,2-25-27 0,-5 13-22 16,-1 0-6-16,-2 12 1 0,-2-16 3 0,0 8-24 15,1 8-38-15,-1-6-22 0,0 6-34 0,-4 0-18 16,0 0-4-16,0 0 4 0,0 0 12 0,0 0 7 16,0 31 13-16,0-31-11 0,0 28-3 15,0-8 8-15,0 4-5 0,-27 3 8 0,27 3-2 16,-21 1-2-16,3 0-3 0,-1 1-37 0,-8-1-33 15,-4-1-37-15,0-7-51 0,-10-3-21 0,2-5-11 16,1-6 4-16,-5-5 27 0,6-4 45 0,2 0 43 16,2 0 41-16,8-37 24 0,2 37 22 0,13-41 30 15,1 17 29-15,5-4 42 0,4 2 11 0,0-2-5 16,35 2-13-16,-35 4-34 0,50-1-12 0,-19 3-12 16,2 1-15-16,6 4-10 0,-1 1-10 0,1 2-14 15,0 2-5-15,-2 2-19 0,-6 0-52 0,-4 3-86 16,0 3-119-16,-12 2-110 0,1 0-112 0,-10 0-189 15,-6 0-83-15,0 29 135 0</inkml:trace>
  <inkml:trace contextRef="#ctx0" brushRef="#br0" timeOffset="-208851.74">25785 17336 4224 0,'23'0'11'15,"4"0"4"-15,-4 0 46 0,-1 0 26 0,-5-34 0 16,1 34 4-16,-3-32-46 0,-7 32-27 0,-8-30-14 16,0 30-34-16,0-29-44 0,0 12-72 0,-35 3-116 15,35 1-131-15,-37 1-143 0,14 12-227 16,-2-10-138-16,3 10 164 0</inkml:trace>
  <inkml:trace contextRef="#ctx0" brushRef="#br0" timeOffset="-208664.74">25709 17543 4148 0,'0'-30'25'0,"27"30"46"15,-27-23 53-15,27 23 34 0,-27-32-6 0,26 32-50 16,-26-25-50-16,15 25-37 0,-15-13-22 0,0 13-10 16,0 0-35-16,0-9-26 0,0 9-38 15,0 0-57-15,0 0-71 0,-31 0-85 0,31 0-71 16,-23 33-33-16,23-33-19 0,-33 36-67 0,33-12-154 15,-27 3 86-15,27 3 124 0</inkml:trace>
  <inkml:trace contextRef="#ctx0" brushRef="#br0" timeOffset="-208488.74">25620 17995 3748 0,'0'0'54'0,"23"0"54"0,-23 0 63 0,0 0 75 15,0 0 13-15,18 0 23 0,-18 0 11 0,0 0-4 16,0 0-13-16,0 0-33 0,0 0-50 0,0 0-83 15,0 0-50-15,0 0-60 0,0 0-49 16,0 0-36-16,0 0-26 0,0 0-58 0,0 2-64 16,0 4-68-16,0 1-107 0,0 3-111 0,-14 5-112 15,14 4-130-15,0 3-317 0,0 1 197 0</inkml:trace>
  <inkml:trace contextRef="#ctx0" brushRef="#br0" timeOffset="-208303.74">25448 18391 5347 0,'0'7'73'0,"0"-2"73"0,35-2 178 0,-35-1 171 16,29-2 58-16,-29 0 19 0,27 0-138 0,-27 0-187 15,0 0-247-15,0 0 0 0,0 0 0 16,0 0 0-16,0-20 0 0,0 20 0 0,0 0-199 16,0 0-223-16,0 0-193 0,0 0-102 0,0 0-33 15,0 0-10-15,0 0 30 0,0 0-53 0,0 0-280 16,0 0 142-16,0 0 217 0</inkml:trace>
  <inkml:trace contextRef="#ctx0" brushRef="#br0" timeOffset="-207032.74">27114 16355 3461 0,'11'20'25'15,"-7"-20"-5"-15,0 0-4 0,-4 0 3 0,4 0-7 16,-4 0 35-16,0 0 35 0,0 0 29 0,0 0 6 15,0 0-2-15,0 0 0 0,0 0-4 0,0 0-4 16,0 0-5-16,0 0-6 0,0 0-1 0,0 0 16 16,0 0 18-16,0 0-20 0,0 0-23 0,27 0-39 15,0 0-39-15,6 0 7 0,17 0 19 0,3 0 29 16,13 0 23-16,3 0 14 0,3 0 2 0,-2 0-19 16,-1 0-12-16,-12 0-35 0,-7 0-14 0,-9 0-11 15,-10 0-11-15,-8 0-53 0,-6 0-90 0,-7 0-101 16,-6 0-121-16,-4 0-97 0,0 0-102 0,0 0-103 15,-27 0-221-15,27 0-35 0,-45-20 191 16</inkml:trace>
  <inkml:trace contextRef="#ctx0" brushRef="#br0" timeOffset="-206792.74">27708 16252 4572 0,'31'0'20'15,"-2"0"34"-15,-5 0 40 0,1 0 56 0,2 0 22 16,-10 0 0-16,-3-21 5 0,-1 21-23 0,-13 0-33 15,8 0-36-15,-8 0-47 0,0 0-38 0,0 0-16 16,0 0 0-16,0 0 3 0,0 0 1 0,0 0 0 16,2 0-7-16,-2 0-3 0,0 0 4 0,0 0 7 15,4 0 7-15,-4 0 8 0,4 18-4 16,0-18 1-16,-4 14-12 0,4-14-25 0,3 18-18 16,-7-8-17-16,0 1-16 0,0 0-29 0,0 1-21 15,0-1-43-15,-42 1-44 0,42 2-53 0,-45 3-95 16,18 1-110-16,-8 3-152 0,-7 3-336 0,3 1 118 15,-6 2 175-15</inkml:trace>
  <inkml:trace contextRef="#ctx0" brushRef="#br0" timeOffset="-206520.73">27164 16841 2128 0,'0'1'9'15,"0"1"24"-15,0 3 38 0,0 0 34 0,-27-1 10 16,27 1 1-16,-31 1-26 0,31 0-13 0,-39 0 6 16,20 3-4-16,1-5-6 0,3 1-2 0,15 0 0 15,-20-1 19-15,20-1 41 0,-15-2 42 0,15-1 13 16,0 1-12-16,0 1-39 0,27-2-54 0,-27 0-34 16,45 3-21-16,-9-3-6 0,5 2-6 0,4 3-6 15,5-5-4-15,4 5-1 0,4-4-5 0,-1 3 1 16,-3-2-3-16,0-1-27 0,-9 3-65 0,-3-3-101 15,-7 3-120-15,-12-2-130 0,-5 3-124 16,-5 1-200-16,-3 0 41 0,-10 1 157 0</inkml:trace>
  <inkml:trace contextRef="#ctx0" brushRef="#br0" timeOffset="-206355.74">26918 17391 3726 0,'0'10'-1'0,"39"-1"-1"0,-16-4 8 16,0-3 25-16,4-2 5 0,-5 0 4 0,1 0-9 16,0 0-30-16,-7 0-71 0,3 0-103 0,-5 0-131 15,3 0-181-15,2 0-307 0,-1 0-7 16,-1 0 140-16</inkml:trace>
  <inkml:trace contextRef="#ctx0" brushRef="#br0" timeOffset="-206199.74">27071 17686 3752 0,'0'8'3'0,"0"-1"-1"15,0-3 0-15,31-3 5 0,-31-1-4 0,31 0-3 16,-31 0-12-16,23 0-62 0,-23 0-73 0,14 0-103 16,-14 0-129-16,21 0-209 0,-2 0-214 15,-1 0 114-15</inkml:trace>
  <inkml:trace contextRef="#ctx0" brushRef="#br0" timeOffset="-205080.74">29684 15568 4914 0,'23'0'17'0,"-1"-23"44"15,-3 23 71-15,-3 0 117 0,3-32 95 0,-4 32 59 16,-11-16 0-16,4 16-59 0,-8 0-70 0,0 0-83 15,0 0-71-15,0-9-59 0,0 9-47 0,0 0-24 16,0 0-3-16,0 0-1 0,0 0 6 0,-27 25 8 16,27-25 5-16,-21 27-9 0,21-4-49 0,-29 7-64 15,15 4-80-15,0 5-111 0,-1 9-103 0,1 2-92 16,1 5-62-16,-1 3-39 0,-1 4-39 0,-1-2-36 16,1-2-183-16,1-2-96 0,-3-5 198 0</inkml:trace>
  <inkml:trace contextRef="#ctx0" brushRef="#br0" timeOffset="-204856.74">29384 16313 4469 0,'17'0'39'0,"1"0"38"0,1 0 73 15,-1 0 105-15,-5 0 89 0,5-29 61 0,1 29-1 16,-7-23-70-16,-3 23-101 0,-3-20-93 0,-2 20-77 15,0-19-36-15,0 19-30 0,-4-17-17 0,4 17-76 16,-4-11-102-16,0 11-93 0,0 0-91 0,0 0-23 16,-26 0 3-16,26 25-33 0,-27-25-65 0,27 42-68 15,-35-13-135-15,16 6-289 0,5 5 157 16,1 4 176-16</inkml:trace>
  <inkml:trace contextRef="#ctx0" brushRef="#br0" timeOffset="-204672.74">29339 17023 4779 0,'0'0'7'16,"31"-23"50"-16,-31 23 77 0,27-20 102 0,-13 20 74 15,-2-28-17-15,-12 28-63 0,11 0-102 0,-11-16-83 16,0 16-29-16,0 0-27 0,0 0-5 0,0-9-88 16,0 9-96-16,0 0-84 0,0 0-96 15,-23 0-26-15,23 0-41 0,-23 31-54 0,23-10-39 16,-27 6-65-16,15 8-166 0,12 6 4 0,-14 5 148 15</inkml:trace>
  <inkml:trace contextRef="#ctx0" brushRef="#br0" timeOffset="-204512.74">29235 17619 5023 0,'0'0'30'0,"0"0"63"0,0 0 107 16,0 0 118-16,0 0 70 0,0 0-12 0,0 0-91 15,0 0-121-15,0 0-103 0,0 0-50 0,0 0-18 16,0 0-12-16,0 0-89 0,0 0-138 0,0 0-165 15,0 0-131-15,0 0-52 0,0 0-48 16,0 0-12-16,0 0-95 0,0 0-281 0,0 0 185 16,0 19 182-16</inkml:trace>
  <inkml:trace contextRef="#ctx0" brushRef="#br0" timeOffset="-203764.74">30674 14740 3415 0,'0'0'24'0,"-10"0"43"0,10 0 51 16,0 0 41-16,0-22-8 0,0 22-31 0,0 0-51 15,18 0-38-15,-18 0-12 0,0 0-10 0,27 0-1 16,-27 0-7-16,31 0-6 0,-12 0-2 0,1 26-2 16,5-26 9-16,0 35 5 0,0-12 11 0,2 5 9 15,-2 1-4-15,-1 4-1 0,-3 1-9 0,-7 1-11 16,-1 2 2-16,-9 1-1 0,-4 0 4 0,0 0 5 15,-35 2 0-15,4 1 0 0,-4-1 1 16,-9 3-2-16,-7-3 2 0,-5 2 0 0,0-1-5 16,0-1 5-16,-2-2-4 0,7-2-2 0,3 0 5 15,7-1-5-15,6-3 4 0,6 1 35 0,8-6 41 16,4 1 43-16,13-3 51 0,0-2 27 0,4 0 27 16,0 0 14-16,0 2 6 0,31 1-5 0,-31 0-15 15,35 3-7-15,-12 1-18 0,0 3-35 0,2-1-28 16,-3 2-33-16,3-2-30 0,-2 0 6 0,-4 1-17 15,-3 0-12-15,-4-2-13 0,-3 1-23 0,-9 0-3 16,0 3 0-16,0 2-1 0,0 0-2 0,-27 2-6 16,27 3-6-16,-39 3-4 0,16 3 1 0,-6 4 8 15,-4-1 6-15,2 5 3 0,-6 3 1 16,-3 2-4-16,-1 3-5 0,-2 1-1 0,-1 1-2 16,-3 1-4-16,1 0 1 0,-1-1-24 0,1-2-29 15,1-3-35-15,3-6-42 0,1-4-25 0,2-6-14 16,4-7-55-16,1-9-41 0,3-7-51 0,3-8-57 15,7-9-18-15,0-5-24 0,3 0-46 0,3-33-69 16,3 5-88-16,8-7-189 0,-1-9-194 0,5-5 179 16</inkml:trace>
  <inkml:trace contextRef="#ctx0" brushRef="#br0" timeOffset="-194204.73">31809 15215 4039 0,'6'-3'43'0,"2"-1"39"16,-1 1 40-16,1-1 53 0,2-2-6 0,-6 1 4 15,2 2 3-15,-3 2-14 0,-3 1-5 0,0 0-18 16,0 0-32-16,0 0-35 0,0 0-36 0,0 0-33 15,0 0-22-15,0 0-12 0,0 0-1 0,0 0 8 16,0 0 25-16,-21 25 5 0,21-25 3 0,-19 30 12 16,19-8-18-16,-25 5 5 0,9 6 7 0,1 5-15 15,1 2-34-15,0 4-66 0,1 4-100 0,1 7-96 16,-1 1-63-16,3 3-81 0,-5 0-50 0,1 0-59 16,0-3-147-16,3-3-173 0,5-9 155 15</inkml:trace>
  <inkml:trace contextRef="#ctx0" brushRef="#br0" timeOffset="-193868.74">32247 15475 3782 0,'19'-21'28'0,"-3"1"54"0,-1 2 44 0,-3 3 42 16,-2-3-3-16,1 5-39 0,-7 6-39 0,-2 2-47 15,-2 4-33-15,0 1-21 0,0 0-12 0,0 0-2 16,0 0 5-16,0 0 10 0,0 0 5 0,-25 23 5 15,25-23 5-15,0 30-2 0,-23-9 0 16,23 5 8-16,-22-1-5 0,11 6-8 0,3 5-37 16,-6 2-40-16,3 1-39 0,-3 0-44 0,1 0-18 15,-1-6-18-15,-1 2 6 0,-1-10 40 0,-1-6 60 16,3-8 61-16,-1-9 35 0,1-2 13 0,2-25 3 16,1-3-8-16,-1-4 28 0,4-4 27 0,3-2 30 15,-1-2 18-15,4 0-19 0,2 1-26 0,0 4-33 16,0 5-17-16,0 3-10 0,35 1-6 0,-35 3 0 15,31 2-3-15,-31 4 1 0,38 1-11 0,-16 3-48 16,-1 3-59-16,0 1-71 0,-3 3-69 0,3 2-43 16,-3 4-48-16,1 0-76 0,0 0-83 0,-3 0-80 15,1 29 111-15</inkml:trace>
  <inkml:trace contextRef="#ctx0" brushRef="#br0" timeOffset="-193631.74">32297 16002 4051 0,'0'0'62'0,"33"0"32"0,-33-26 65 15,33 26 74-15,-17-31-4 0,1 13 32 0,-1 18 8 16,-16-28-27-16,11 28-30 0,-11-17-51 0,0 17-81 16,0-13-54-16,0 13-39 0,0-9-26 15,0 9-18-15,0 0-41 0,0 0-4 0,0 0-28 16,0 0-7-16,-27 38 0 0,27-17-29 0,-27 8-10 15,27 4-18-15,-35 8-38 0,14 4-53 0,5 5-66 16,-5 2-85-16,7 2-71 0,-3 0-133 0,5-1-194 16,-1-6 138-16,3-4 160 0</inkml:trace>
  <inkml:trace contextRef="#ctx0" brushRef="#br0" timeOffset="-192848.74">33047 15338 3427 0,'15'-11'60'0,"1"0"65"15,-4 2 57-15,-3 0 33 0,1-3-41 0,0 3-53 16,-1 5-46-16,-3 0-31 0,-2 4-22 0,-4-3-19 16,0 3-17-16,0 0-12 0,0 0-12 0,0 0 3 15,0 0 6-15,0 0 15 0,-29 0 12 0,29 0 7 16,-23 0-2-16,3 27-3 0,-5-27-1 0,-6 20-2 16,0-20 5-16,0 28-2 0,-2-13-3 15,-2 1 5-15,-1 1-4 0,8 2 2 0,3 0 4 16,4 2-5-16,0-3 5 0,9 2 10 0,4-1-4 15,4-2 2-15,4-1 2 0,0 1-7 0,0 0 12 16,41 1 24-16,-16 3 13 0,2-2 22 0,4 2 6 16,0 0-10-16,0 1-5 0,-2-1-20 0,-3-3-16 15,-3 0-14-15,-2-4-16 0,-7-3-1 0,1 1-3 16,-5 1-4-16,-10 0 6 0,8 3-1 0,-8 1 0 16,0 3 4-16,0 2-2 0,0 6 2 0,-26 0 1 15,26 2 0-15,-34 4-1 0,34-1-2 0,-41 0 3 16,14 1 4-16,2-3-5 0,-4-2 4 0,1-2-4 15,-1-4-6-15,0-2 10 0,0-5-8 16,4-4 2-16,-2-4 7 0,4-3 3 0,3-2 9 16,5-3 0-16,1 0-1 0,-1 0-4 0,9-28-4 15,-2 28-7-15,6-39-1 0,2 13-3 0,0-6 6 16,0-3 7-16,0-2-8 0,24-3 4 0,-24-1-8 16,36-2-5-16,-14 2 4 0,5-1 2 0,4-2-1 15,4 1 8-15,5 1 0 0,1 2 10 0,0 4 11 16,1 2 13-16,-5 2 17 0,-2 5 3 0,-2 0-3 15,0 5-12-15,-10 2-14 0,-2-1-29 0,-5-1-6 16,-1 3-5-16,-5-3-19 0,-4 2-2 0,-2-1-41 16,-4-1-42-16,0 1-53 0,0 1-60 0,-29 0-62 15,29-1-96-15,-29 2-97 0,29 3-109 16,-35 0-137-16,35 6-165 0,-33 0 173 0</inkml:trace>
  <inkml:trace contextRef="#ctx0" brushRef="#br0" timeOffset="-190744.74">30775 15366 3079 0,'0'0'23'0,"0"15"19"15,0-15 29-15,0 0 39 0,27 0 17 0,-27 0 21 16,0 0 11-16,0 0-18 0,0 0-14 0,0 0-25 16,0 0-18-16,0 0-3 0,0 0-12 0,0 0 1 15,0 0-6-15,0 0-5 0,0 0 12 0,0 0 13 16,0 0 25-16,0 0 32 0,0 0 22 0,0 0 15 16,0 0-10-16,0 0-33 0,0 0-46 0,0 0-46 15,0 0-12-15,31 0 12 0,-31 0 42 0,23 0 29 16,-23 0 16-16,31 0 3 0,-31 0-32 0,21 0-12 15,-21 0-26-15,16 0-27 0,-16 0-14 16,13 0-22-16,-13 0-21 0,0 16-6 0,0-16-9 16,0 0-9-16,0 0 12 0,0 0 5 0,0 0 16 15,0 13 8-15,0-4 7 0,0 1 2 0,-23 4-7 16,23 0 3-16,-21 3 0 0,21 0-4 0,-18 0 5 16,18-2 5-16,-21-1-6 0,21-3 6 0,-15-4-10 15,15 2-2-15,-10-4 1 0,10-2 13 0,0 0 12 16,-6-3 9-16,6 0 5 0,0 0 24 0,0 1 49 15,0-1 27-15,0 0 35 0,0 0-17 0,0 1-35 16,0 0-18-16,0 0-39 0,16 2-14 0,-16-1-12 16,0 1-24-16,0 3 1 0,17-1-6 0,-17 2-5 15,10 0-4-15,-10-1-3 0,9 3-5 16,-9 0-4-16,4 3 10 0,-4-3 5 0,4 6 0 16,-4-3 5-16,0 3 4 0,0 1-8 0,0 1 5 15,-25 2-3-15,25-4 1 0,0 3 8 0,-29 2-18 16,29-5-43-16,-25 2-51 0,25-2-64 0,-25-3-66 15,13 0-50-15,0-3-50 0,1-2-48 0,-1-2-9 16,2 3 8-16,1-7 7 0,1 1-6 0,2-2-45 16,0 0-54-16,-5 0-93 0,7 0-169 0,2-30-90 15,0 30 147-15</inkml:trace>
  <inkml:trace contextRef="#ctx0" brushRef="#br0" timeOffset="-190136.74">31123 15440 2674 0,'0'-2'50'15,"0"-2"39"-15,0 3 47 0,0 0 43 16,0-2-8-16,0 1-4 0,0 0-23 0,0 1-31 16,0 1-36-16,0 0-31 0,0 0-20 0,0 0 4 15,0 0 1-15,0 0 11 0,0 0 4 0,0 0-16 16,0 0-3-16,0 0-13 0,0 0 0 0,0 0 11 16,0 0 7-16,0 0 6 0,0 0 2 0,0 0-13 15,0 0-12-15,0 0-8 0,0 0-15 0,0 0 1 16,26 0 1-16,-26 0 1 0,27 0 0 0,-10 0 3 15,1 0 8-15,1 0 12 0,0 17 15 0,-1-17 4 16,-1 0 0-16,-3 0-13 0,1 14-11 0,-3-14-12 16,-4 0 3-16,1 0-10 0,-5 10-4 0,2-10-3 15,-2 0-8-15,-4 4 9 0,0-4-9 16,0 3 3-16,0-1 8 0,0 1 3 0,0 2 8 16,0 0-2-16,0 3-7 0,0 1-2 0,-25 0 5 15,25 4 7-15,-18-2 0 0,18 0 7 0,-27 3-7 16,8-1-4-16,1 2 5 0,-5 3-3 0,4 0 2 15,-1 1 3-15,-3 2 1 0,2 1-5 0,1-2-4 16,-1 2 3-16,2-1-4 0,3-3 5 0,1-3 3 16,1 1 2-16,3-5-3 0,3 0-2 0,4-4 19 15,0-3 42-15,2-1 43 0,2-2 41 0,0-1 30 16,0 0-2-16,0 0-13 0,0 0-39 0,0 0-49 16,0 0-43-16,25 0-31 0,-25 0 4 15,20 0-3-15,-20-21-8 0,29 21 3 0,-12 0-29 16,-1 0-38-16,1 0-46 0,-3 0-56 0,3 0-45 15,-5 0-40-15,5 0-53 0,-5 0-50 0,-1 0-48 16,-1 27-40-16,-4-27-69 0,2 16-158 0,-3-16-13 16,-1 0 124-16</inkml:trace>
  <inkml:trace contextRef="#ctx0" brushRef="#br0" timeOffset="-189924.74">31325 15850 3591 0,'17'0'60'0,"-3"0"61"15,1 0 75-15,-5 0 78 0,0 0 9 16,-1 0 7-16,-9 0-42 0,6 0-41 0,-6 0-58 16,0 0-59-16,0 0-34 0,0 0-43 0,0 0-11 15,0 0-12-15,0 0 0 0,-27 0 10 0,27 0-5 16,-23 0-6-16,23 30 3 0,-31-30 0 0,10 37-25 16,1-14-47-16,-1 3-71 0,0 1-78 0,3 2-57 15,-1 1-71-15,5 2-67 0,-1-2-62 0,5-1-76 16,2 0-144-16,4-7-105 0,4-4 142 0</inkml:trace>
  <inkml:trace contextRef="#ctx0" brushRef="#br0" timeOffset="-186804.74">31081 15566 2495 0,'0'6'33'0,"0"-5"22"15,0 2 19-15,0-3 34 0,0 1 2 16,0-1 13-16,0 0 19 0,0 0 0 0,0 0 2 16,0 0 12-16,0 0-1 0,0 0 7 0,0 0 9 15,0 0-11-15,0 0-1 0,0 0-1 0,0 0-18 16,0 0-27-16,0 0-25 0,0 0-33 0,0 0 1 16,0-27 19-16,0 27-2 0,31-35 12 0,-31 11-12 15,31-5-6-15,-12-4 13 0,2-3-9 0,3-3 17 16,5-2 5-16,2-3 19 0,0 0-6 0,4-6-27 15,3 0 2-15,-1-4 4 0,0-1-8 0,-4 0 19 16,2-1-35-16,-2-2-35 0,0 2 9 0,-4 1-18 16,-4 5 21-16,-2 0-17 0,-5 4 1 0,1 6-10 15,-4 1-17-15,-3 7 4 0,-2 3-6 16,-3 8-35-16,-1 3-83 0,-2 4-96 0,0 3-118 16,-2 2-86-16,-2 7-60 0,0-2-59 0,0 4 18 15,0 0 23-15,0 0 22 0,0 37-4 0,-25-15-139 16,25 4-48-16,-20 2 123 0</inkml:trace>
  <inkml:trace contextRef="#ctx0" brushRef="#br0" timeOffset="-186436.74">31276 14987 3395 0,'0'2'51'0,"0"-2"71"15,0 0 69-15,0 0 62 0,0 0 0 0,24 0-28 16,-24-23-23-16,0 23-28 0,0 0-26 0,0 0-25 15,0 0-38-15,0 0-39 0,0-14-34 0,0 14-21 16,0 0-20-16,0 0 0 0,0 0 7 0,0 0-5 16,0 0 11-16,0 0 12 0,0 0-3 0,0 29 7 15,-22-29-5-15,22 25-4 0,-19-9 1 0,7 5 1 16,1 1 10-16,-3 2 0 0,-1 1-1 0,3 2 0 16,0-2-4-16,-1 0 2 0,5 0-5 0,0-2 9 15,1-3-1-15,1-3 2 0,2-2 1 0,2-2 6 16,0-5 4-16,2 0 15 0,0-5 48 0,0 1 66 15,0-4 23-15,0 0-14 0,23 0-45 16,-23 0-70-16,31 0-13 0,-13 0 41 0,7 0 7 16,2 0 8-16,2-19-15 0,2 19-38 0,-2 0-6 15,2-20-10-15,-2 20-4 0,-4-13 0 0,-1 13-32 16,-1-13-66-16,-2 13-63 0,-3-12-79 0,-3 12-67 16,-3-9-35-16,-1 5-54 0,-1 0-77 0,-2 3-72 15,-2-3-89-15,1 3-168 0,-3 1-86 0,4-2 169 16</inkml:trace>
  <inkml:trace contextRef="#ctx0" brushRef="#br0" timeOffset="-185500.74">31608 12851 3998 0,'21'-16'41'0,"-2"10"50"0,-1-3 64 0,-18 1 58 16,29-1 14-16,-29 0-8 0,19 5-24 0,-19 3-38 16,0-1-51-16,0 2-47 0,0 0-55 0,0 0-23 15,0 0-10-15,0 0 2 0,0 0 12 0,0 0 6 16,-25 29 7-16,25-29-2 0,-21 34 10 16,5-11 26-16,-5 5 63 0,0 4 34 0,1 4 5 15,1 3-12-15,3 3-51 0,-3 1-20 0,-4 6-16 16,11-2-6-16,-3 0-18 0,3-1-10 0,4-4 0 15,-3 0-6-15,3-5 16 0,2-2-11 0,4-8 14 16,-2-7 4-16,4-3-10 0,-4-5 20 0,4-3 1 16,0-5 17-16,0-1 29 0,0-3 27 0,0 0-8 15,0 0-28-15,0-24-30 0,0 24-45 0,29-34-2 16,-29 10 5-16,26-2-4 0,-26-5 4 0,31 0 0 16,-10 0-4-16,0-1-4 0,1 3 7 15,1-1 11-15,2 7-16 0,-4 3 15 0,3 3-9 16,-3 1-1-16,0 4 10 0,0 2-6 0,-3 4 7 15,1 2-18-15,-5-1 0 0,3 2 0 0,-3 2-14 16,-1 1 0-16,-3 0 4 0,-2 0 1 0,0 0 10 16,-3 0 9-16,-3 0-1 0,0 27-10 0,-2-27 4 15,0 21 6-15,0-21-6 0,0 29 5 0,0-12 5 16,0 2-4-16,0 3 3 0,-31 1 12 0,31 0-2 16,0 3 4-16,-27-2-8 0,27 1 4 0,-25 1-112 15,25 0-24-15,-23-2-37 0,23 1-58 0,-18-1 50 16,5-2-44-16,3-3-7 0,-5-1-9 0,3-4 7 15,-2 0 14-15,-1-3-2 0,-6-5-1 16,1-3-18-16,-3-3-34 0,2 0-35 0,-3 0-59 16,3 0-97-16,-2-34-127 0,7 34-88 0,-3-39 123 15</inkml:trace>
  <inkml:trace contextRef="#ctx0" brushRef="#br0" timeOffset="-184596.74">31951 13162 2841 0,'34'-17'40'0,"-6"1"36"15,-3 1 49-15,-6 1 48 0,-3-1 1 0,-3 2 7 16,-3-1-22-16,-2 4-25 0,-3 4-38 0,-3 1-43 16,0 0-36-16,-2 3-28 0,0 0-13 0,0 1-11 15,0 1 9-15,0 0 4 0,0 0 10 0,-27 0 13 16,27 0-2-16,-19 20 1 0,19-20-5 16,-25 19-9-16,11-19-9 0,-1 24-6 0,-1-24-6 15,1 28 8-15,-1-16 4 0,1 3 6 0,1 1 0 16,2-2-6-16,-1 4 4 0,3-4-3 0,4 2 5 15,-1-1 5-15,3-2 5 0,2-2 7 0,2-2 11 16,0-3 13-16,0-3 1 0,0-1 2 0,0-2-4 16,0 0 0-16,29 0 18 0,-29 0 15 0,25-22 18 15,-25 22 4-15,31-19-9 0,-14 19-7 0,-1-21-6 16,1 21-8-16,-1-22 1 0,-1 22 13 0,-1-19 8 16,-4 19 27-16,1-13 2 0,-1 13-5 15,-2-13-14-15,-1 8-15 0,-3 1-7 0,0 0-11 16,-2 0-12-16,0 2-21 0,0-2-17 0,-2 4-11 15,0-1-6-15,0 1-6 0,0 0 3 0,0 0-3 16,0 0 5-16,0 0 13 0,0 0 0 0,0 0 3 16,-19 27 4-16,19-27 0 0,0 23 3 0,-18-9-1 15,18 4-9-15,0 3 2 0,-13-2-14 0,13 3-1 16,0-2 3-16,0-2-4 0,-8-2 13 0,8-4 11 16,0-1 12-16,0-4 1 0,0-4 2 0,0-1-1 15,27-2-13-15,-27 0 3 0,27 0-4 0,-8-29-4 16,3 29 8-16,1-36 23 0,2 16 21 0,0-6 32 15,-1 4 14-15,-1-2-1 0,0-2 2 16,-2 2 14-16,-5-1-6 0,1 3 16 0,-1-2 1 16,-1 0-38-16,-3 0 25 0,-2 0-16 0,1 2 8 15,-3-1 13-15,-2 3-26 0,0 2-7 0,-1 0-31 16,-3 4-13-16,2 4-12 0,-4 0-22 0,0 2-6 16,0 1-18-16,0 5-8 0,0 0-8 0,0 2-10 15,0 0 5-15,0 0 9 0,0 0 11 0,0 22 28 16,-21-22-10-16,21 29 7 0,-21-9-10 0,21 5-19 15,-26 4 9-15,26 2-14 0,-29 2-9 0,16 5-17 16,-1 2-23-16,1 3-45 0,1 3-21 0,-3 2-9 16,3 2-29-16,4 0 2 0,-3 0-10 0,5-2-11 15,-2-5 8-15,4-3 25 0,-2-4 5 16,6-4 19-16,0-7 26 0,0-4 21 0,0-5 44 16,0-4 33-16,0-2 20 0,0-5-2 0,31-5-28 15,-31 0-42-15,22 0-38 0,-22 0-25 0,31-28-3 16,-16 28 1-16,1-26 0 0,1 26-8 0,-3-33-16 15,-1 13-6-15,-3-1-11 0,0 0-3 0,-3-1 4 16,-7-1-1-16,4-3 21 0,-4 3 20 0,0-2 22 16,0 1 46-16,-31 0 24 0,31-1 32 0,-25 3 15 15,25 3 0-15,-29 1 0 0,29 0 8 0,-31 4 36 16,17 1 37-16,1 2 48 0,1 3 29 0,12 1 24 16,-17 1 28-16,17 1 5 0,-12 1 25 15,12 2 0-15,0 1-4 0,0-1-4 0,0 2-50 16,0 0-51-16,0-1-55 0,0-1-49 0,23-2-20 15,-23 0-5-15,18 2 1 0,-18-1-8 0,23 1 1 16,-9 1-15-16,3 0-30 0,-1 1-36 0,3 0-41 16,0 0-32-16,-1 0-15 0,1 23-18 0,-1-23-15 15,1 0-28-15,-4 20-37 0,-1-20-48 0,-2 0-55 16,-1 0-45-16,-3 0-36 0,-2 0 109 0</inkml:trace>
  <inkml:trace contextRef="#ctx0" brushRef="#br0" timeOffset="-183936.74">32536 13162 2262 0,'0'0'66'0,"0"-14"60"16,0 14 62-16,0-12 53 0,0 12-27 0,0-11-18 15,0 4-34-15,0 0-26 0,0 3-29 16,21 4-39-16,-21-4-27 0,0 3-29 0,0 1-19 16,0 0-11-16,0 0-13 0,0 0 2 0,0 0 5 15,0 0 9-15,0 0 14 0,-23 25 3 0,23-25 0 16,-16 16 2-16,16-16-4 0,-23 28 3 0,23-10-5 16,-25 1 5-16,13 2-2 0,0 3 1 0,-1 1-3 15,3 0-2-15,-1 2 1 0,1-2 2 0,4 0-2 16,0-2-2-16,4 1-5 0,0-3-1 0,2-3 9 15,0 0 5-15,0-5 1 0,0-1 5 0,31-3-4 16,-31-4-2-16,33-3 2 0,-9-2-4 0,3 0 3 16,2 0 2-16,0-32-2 0,2 32-2 0,0-37 8 15,0 14 8-15,-2-2 25 0,-6-3 41 16,2 2 16-16,-5-4 6 0,1 1-3 0,-2-2-16 16,-3 3-7-16,3 0-11 0,-9-1-21 0,5 0-9 15,-5 0-1-15,-4 3 14 0,2 0 13 0,-1 1 12 16,-3-2-9-16,0 3-17 0,-2 0-5 0,0 6-3 15,0 0 11-15,2 4 5 0,-4 3-11 0,0 1-30 16,0 5-23-16,0 1-19 0,0 2-8 0,0 2-1 16,0 0 2-16,0 0 13 0,0 0 3 0,0 0 8 15,0 32 0-15,-25-32 4 0,25 36 6 0,-20-9 3 16,20 5 5-16,-27 0-6 0,27 6 2 0,-25 3-11 16,13 6-4-16,12 1 3 0,-23 3-3 15,23-2 4-15,-17 3 4 0,9-1 0 0,-2-1-3 16,4-4 0-16,-1-5 1 0,3-4-10 0,-2-4-15 15,2-4-6-15,0-5-8 0,4-4 14 0,-4-5 17 16,4-6 11-16,0-1 7 0,-2-4 3 0,2-2 7 16,0-2 3-16,0 0 1 0,0 0 5 0,0 0-13 15,0 0-3-15,0 0-5 0,0-28-12 0,0 28 6 16,0-26-2-16,0 10 4 0,20-5-7 0,-20-2 2 16,0-4-1-16,21-2-4 0,-21-3 7 0,12-1 0 15,-12-2 5-15,17-3 10 0,-7-2-7 0,1 1 0 16,-1-1-9-16,4 3 2 0,1 3 4 0,1 5 11 15,3 2 20-15,-3 5-10 0,3 4-2 16,2 3-10-16,-5 6-23 0,1 2-5 0,-3 2-5 16,-1 2-6-16,-1 3-5 0,-2 0-6 0,1 0 5 15,-1 26-16-15,0-26-19 0,-1 46-15 0,-3-12-29 16,0 6-19-16,-2 3-24 0,-2 5-31 0,-2 3-33 16,0 1-35-16,-24-2-24 0,24-1-16 0,-34 0-42 15,34-5-55-15,-41-2-122 0,18-3-174 0,5-5 110 16</inkml:trace>
  <inkml:trace contextRef="#ctx0" brushRef="#br0" timeOffset="-183276.74">33343 13372 3036 0,'4'-10'57'0,"0"0"72"15,-2 0 67-15,2 1 61 0,0 2-10 0,0-1-40 16,-2 4-55-16,-2 1-59 0,0 1-49 0,0 2-37 15,0 0-23-15,0 0-7 0,0 0-7 16,0 0 7-16,0 0 12 0,0 0 8 0,-22 0 8 16,22 19-2-16,-19-19-1 0,19 0-4 0,-29 23 1 15,11-23 2-15,1 21-3 0,0-8 4 0,1 0-1 16,4 0-1-16,-5 1 0 0,7-1-5 0,-1-1 2 16,3 0-3-16,4-2 5 0,-4-2 4 0,8 1 3 15,-2-3 1-15,2 0 1 0,0-1-4 0,0 0 0 16,0-2 2-16,0 2-1 0,0-1 2 0,0-1 4 15,24 1-3-15,-24 0-1 0,0 0-1 0,17 0-6 16,-17 0 6-16,0 0-7 0,12-3-2 0,-12 2-3 16,0-2-5-16,0 0 1 0,0 0 3 0,0 2 5 15,0 1 0-15,0 1 8 0,0 1-10 16,0 1 3-16,0 2 2 0,0 1-1 0,0 2 8 16,0-1-5-16,-22 1 4 0,22 2-7 0,0-2 1 15,-21-1-33-15,21 3-52 0,-19-1-38 0,9-1-62 16,0-2-42-16,-3 1-23 0,5-1-38 0,-4-2-30 15,3 1-28-15,3-3-57 0,-2-1-70 0,4-4-125 16,0-1 108-16</inkml:trace>
  <inkml:trace contextRef="#ctx0" brushRef="#br0" timeOffset="-183088.74">33283 13630 2759 0,'16'-8'57'15,"1"-1"65"-15,-5-3 50 0,3 1 55 0,-5-2-11 16,2 2-13-16,-5 1-20 0,-1 4-31 0,2 0-46 15,-6 3-49-15,0 0-38 0,-2 2-32 0,2 1-15 16,-2 0-8-16,0 0 9 0,0 0 12 0,0 0 13 16,0 29-1-16,0-29-39 0,-29 34-50 0,29-14-57 15,0 6-55-15,-27 0-45 0,27 2-26 0,-16-1-35 16,16 1-45-16,-17-3-68 0,17 2-123 0,-12-6-38 16,12-5 113-16</inkml:trace>
  <inkml:trace contextRef="#ctx0" brushRef="#br0" timeOffset="-182947.74">33403 13362 2563 0,'10'-16'6'0,"2"2"4"0,-1 0-1 16,-5 4 6-16,2-3-16 0,-6 2-38 0,2 5-62 16,0 1-103-16,-4 3-164 0,0 0-95 0,0 2-88 15,0 0 101-15</inkml:trace>
  <inkml:trace contextRef="#ctx0" brushRef="#br0" timeOffset="-182544.74">33444 13511 2686 0,'0'7'39'16,"0"-2"35"-16,0-1 43 0,0-1 35 0,0-3 8 16,0 0 2-16,0 0-22 0,19 0-19 0,-19 0-35 15,0 0-24-15,0 0-5 0,0 0-7 0,0 0-6 16,0 0-14-16,0 0-13 0,0 0-13 0,0 0-1 15,14 0 2-15,-14 0-8 0,14-19 1 0,-5 19 1 16,-3 0-3-16,4-15 4 0,1 15 0 0,-3-13-1 16,2 13 1-16,-1-12 1 0,-1 12-2 0,0-10-3 15,-2 10-3-15,-2-5-10 0,1 3-6 0,-3 2-16 16,-2 0-36-16,0 0-7 0,0 0 11 0,0 0 16 16,0 22 43-16,0-22 16 0,-25 29-9 15,25-11 0-15,-25 2-11 0,25 3-13 0,-31 1 3 16,12 0-9-16,-1-2 1 0,-1-1 11 0,-4-1 0 15,5-1 8-15,-5-2-3 0,4-3 1 0,-2 0 4 16,7-4-1-16,1 0 8 0,3-3 5 0,2 0 4 16,3-3 17-16,5-3 39 0,2 3 28 0,0-3 12 15,0-1-7-15,0 0-33 0,0 0-33 0,27 0-10 16,-27 0-3-16,27 0-7 0,-27 0 2 0,33 0-9 16,-14 0-1-16,-3 0 2 0,3-15-29 0,-7 15-45 15,3 0-70-15,-5 0-88 0,-2 0-87 0,1-12-80 16,-1 12-137-16,0 0-180 0,-2-7 108 0,1 1 130 15</inkml:trace>
  <inkml:trace contextRef="#ctx0" brushRef="#br0" timeOffset="-181928.74">33481 13662 2851 0,'0'0'39'0,"0"0"42"0,0 0 55 16,29 0 52-16,-29 0 8 0,29 0 1 0,-29 0-23 15,27-20-26-15,-27 20-33 0,19 0-33 0,-19 0-28 16,12 0-32-16,-12 0-12 0,0 0-19 0,8 0-9 15,-8-9 4-15,0 9-8 0,0 0 10 0,0 0 0 16,0 0-1-16,0 0-1 0,0 0-3 0,0 0 6 16,0 0 1-16,0 0 6 0,0 0 3 0,0 0 6 15,0 0-3-15,0 0-13 0,0 0-6 16,0 0-7-16,0 0 8 0,0 0 7 0,19 0 6 16,-19-24 3-16,0 24-1 0,14-13 2 0,-14 13-1 15,0-14 0-15,13 14-2 0,-13-11 2 0,0 11 0 16,6-9-3-16,-6 9 2 0,0-5-5 0,0 5-5 15,0-3-1-15,0 1-5 0,0 2-5 0,0 0 4 16,0 0 2-16,0 0 8 0,0 0 6 0,-27 0 1 16,27 0 1-16,-23 26-4 0,23-26 0 0,-27 18 2 15,15-18-2-15,0 18-9 0,-3-18-6 0,5 21-4 16,-1-10-4-16,1 1 6 0,2-1 4 0,4 0 0 16,-3 0 6-16,3 0-1 0,2-4 5 15,2 2 5-15,0-1 2 0,0-2 8 0,0-2 0 16,0 1-2-16,0-1 4 0,25-1 6 0,-25 1 12 15,0-1 11-15,29-1 5 0,-29-2-5 0,23 0-7 16,-23 0-9-16,20 0-4 0,-20 0-11 0,19 0-2 16,-19 0-3-16,15 0-2 0,-15 0 2 0,8 0-9 15,-4-21 2-15,-4 21-4 0,2 0-8 0,-2 0-14 16,0 0-18-16,0 0-26 0,0 0-22 0,0 0 12 16,0 0 20-16,0 0 28 0,0 0 22 0,-25 0-5 15,25 0-20-15,0 22-17 0,-23-22-18 0,23 0 0 16,-18 22 3-16,18-22 3 0,-19 17 13 0,11-17 6 15,2 15 15-15,2-15 16 0,-1 11 11 16,1-11 11-16,4 6 11 0,0-6 12 0,0 4 8 16,0-4 4-16,0 0 1 0,0 0-1 0,25 0-2 15,-25 0-2-15,23 0-1 0,-23 0 0 0,25 0-5 16,-25 0-7-16,25 0-3 0,-25 0-13 0,14 0-3 16,-14 0-6-16,10 0-31 0,-10-15-50 0,0 15-72 15,0 0-114-15,0 0-97 0,0 0-52 0,0 0-73 16,0 0-94-16,0 0 130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1:17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3185 1029 0,'0'0'17'15,"0"0"20"-15,0 0 3 0,0 0 8 0,0 0-22 16,0 0-15-16,0 0-4 0,0 0 5 0,0 0-1 16,0 0 7-16,0 0 17 0,-16 0-4 0,16 0 20 15,0 0 6-15,0 0 4 0,0 0 14 0,-13 0 10 16,13 0 10-16,0 0-3 0,0 0 4 0,0 0 2 16,0 0-7-16,-6 0 7 0,6 0 0 15,0 0-5-15,0 0-7 0,0 0-4 0,0 0-11 16,0 0-10-16,0 0-10 0,0 0-9 0,0 0-9 15,0 0-10-15,0 0-4 0,0 0-6 0,0 0 5 16,0 0-6-16,0 0-3 0,0 0-6 0,0 0-7 16,33 0-1-16,-33 0 1 0,33 0 7 0,-12 0-3 15,6 0 7-15,2 0 6 0,2-14 2 0,4 14 4 16,-4 0-1-16,2 0 1 0,2 0 3 0,5 0 6 16,-3 0-1-16,2 0-2 0,4 0-3 0,1 0-5 15,5 0 2-15,7 0 1 0,4 0 11 0,4 0 11 16,0 0 0-16,3 0 2 0,1-5-14 0,4 5-8 15,0 0-6-15,1-5-6 0,-1 5-6 16,5-4-1-16,1 3 2 0,-5 0-1 0,3-1 1 16,0 1 1-16,3 1-4 0,4-1 0 0,1 0 0 15,1 0 6-15,2 1 7 0,6-1 4 0,0-1 9 16,-2-1-4-16,0 0-5 0,2 1-4 0,-8-1-4 16,0 0-3-16,-3-1 3 0,-5 1 1 0,-5 0-3 15,0 0-2-15,-5 0 1 0,-1 0-5 0,0 1 1 16,0-2 1-16,2 3-3 0,7-2-2 0,5 1-2 15,1 0-1-15,8-1 1 0,2 1 2 0,4 2-4 16,-2-1 5-16,4-3 2 0,-4 4-1 0,-6-3 5 16,-5 2-2-16,-3-2 2 0,-5 1 3 0,-1-1-1 15,-7 0-2-15,0 0-5 0,-2 1-2 16,2-1 0-16,-4 0 3 0,2 1-1 0,-2 0-1 16,2 0-2-16,1 0 0 0,-5 0 0 0,4 1-4 15,-2-1 3-15,2 1 1 0,0 1 1 0,0 0 2 16,-2 0 0-16,0 0-4 0,-6 0 2 0,2 0-2 15,-3 0 3-15,-5 0 3 0,0 0-4 0,-7 0 0 16,0 0-5-16,-1 15 3 0,-1-15 0 0,-6 0 2 16,0 0 4-16,-4 0-6 0,-4 0 6 0,0 0-1 15,-6 9 12-15,-3-9 7 0,-1 0 10 0,-3 0 7 16,-3 0-4-16,3 0 1 0,-3 0-9 0,-3 0-3 16,2 0-9-16,-2 0-7 0,1 0-6 15,-3 0-5-15,0 0 3 0,-2 0 0 0,2 0-2 16,-3 0 3-16,1 0-37 0,0 0-57 0,-4 0-67 15,2 0-90-15,-2 0-71 0,0 0-50 0,2 0-56 16,0 0-63-16,2 0-108 0,-2 0 70 0,2 0 126 16</inkml:trace>
  <inkml:trace contextRef="#ctx0" brushRef="#br0" timeOffset="9446">24524 3222 1187 0,'0'0'30'0,"0"0"21"0,0 0 19 16,0 0 27-16,0 0 6 0,0 0 11 0,0 0 14 16,0 0-2-16,0 0-20 0,0 0-6 15,0 0-19-15,0 0-4 0,0 0-8 0,0 0-19 0,0 0-7 16,0 0-13-16,0 0-4 0,0 0-2 15,0 0-4-15,0 0-6 0,0 0 0 0,0 0-2 16,0 0-2-16,0 0 7 0,0 0 0 0,0 0 12 16,0 0 12-16,0 0 12 0,0 0 9 0,0 0 1 15,0 0 4-15,0 0-7 0,0 0-2 0,0 0-1 16,0 0-7-16,0 0 4 0,0 0 1 0,0 0-3 16,0 0 2-16,0 0-7 0,0 0-6 0,0 0-8 15,0 0-4-15,0 0-10 0,0 0-10 0,0 0-6 16,0 0-7-16,25 0 0 0,-25 0 3 0,25 0 1 15,-9 0-4-15,-1 0 3 0,6 0 4 0,1 0-2 16,1 0 6-16,0 0 9 0,4 0-3 16,4 0 7-16,0 0 0 0,6 0-5 0,-2 0-1 15,2 0-3-15,3 0 0 0,1 0 6 0,8 0 6 16,-1-16 7-16,4 16-3 0,1 0-5 0,5 0-9 16,-4 0-1-16,8 0 4 0,-8-10 1 0,2 10 0 15,2 0-9-15,-1-3-6 0,5 3-4 0,3-4 2 16,7 4 21-16,-2 0 22 0,7 0 3 0,-5 0 1 15,4-1-23-15,-7 1-24 0,1-1-4 0,-6 1-4 16,8 0 4-16,1 0 0 0,1 0 0 0,9 0 0 16,6 0 1-16,10 0 3 0,0 19-1 0,5-19 1 15,3 0 2-15,-4 16 0 0,-3-16 14 16,-12 0 16-16,-3 15 12 0,-8-15 13 0,-9 0 3 16,-6 11 4-16,-12-11 6 0,-9 0 6 0,-6 0 5 15,-4 0 2-15,-4 0-9 0,-8 0-9 0,-3 0-12 16,-6 0-12-16,1 0-5 0,-7 0-7 0,-4 0-4 15,4 0-3-15,-4 0-11 0,0 0 2 0,0 0-10 16,0 0-2-16,0 0 4 0,0 0-9 0,0 0 4 16,0 0-3-16,0 0-2 0,0 0 3 0,0 0-3 15,0 0 1-15,0 0 1 0,0 0-3 0,0 0 6 16,0 0-6-16,0 0 6 0,0 0-3 0,0 0-2 16,0 0 4-16,0 0-6 0,0 0 4 15,0 0 0-15,0 0 3 0,0 0 0 0,0 0 0 16,0 0 3-16,0 0-3 0,0 0 2 0,0 0 0 15,0 0 1-15,0 0-5 0,0 0 1 0,0 0 2 16,0 0-3-16,0 0 8 0,0 0-6 0,0 0 0 16,0 0 3-16,0 0-5 0,0 0 5 0,0 0-1 15,0 0-2-15,0 0 0 0,0 0 0 0,0 0 0 16,0 0 2-16,0 0 1 0,0 0-2 0,0 0-5 16,0 0 2-16,0 0 3 0,0 0 3 0,0 0-1 15,0 0 2-15,0 0-2 0,0 0-3 0,0 0-3 16,0 0-1-16,0 0 1 0,0 0 2 0,0 0 4 15,0 0 0-15,0 0-9 0,0 0 7 16,0 0-7-16,0 0 5 0,0 0 4 0,0 0-6 16,0 0 10-16,0 0-5 0,0 0 0 0,0 0-1 15,0 0-2-15,0 0-1 0,0 0-14 0,0 0-24 16,0 0-36-16,0 0-41 0,0 0-58 0,0 0-65 16,0 0-79-16,0 0-93 0,0 0-103 0,0 0-195 15,-23 0-140-15,23-21 146 0</inkml:trace>
  <inkml:trace contextRef="#ctx0" brushRef="#br0" timeOffset="10589.99">30083 3166 1989 0,'-4'4'16'0,"2"-3"2"15,2-1 7-15,-2 0 20 0,-1 0 12 16,3 0 35-16,0 0 38 0,0 0 29 0,-2 0 15 0,0 0 0 16,2 0-14-16,0 0-27 0,0 0-18 15,0 0-19-15,0 0-7 0,0 0-1 0,0 0 1 16,0 0-11-16,0 0-23 0,25 0-22 0,-25 0-22 16,35 0-7-16,-6 0 11 0,6 0 21 0,9 0 22 15,7 0 20-15,7 0 11 0,4 0-1 0,4 0-9 16,3 16 4-16,1-16 0 0,-2 0 1 0,5 0 8 15,-3 0-2-15,0 0 8 0,-2 0 3 0,-4 0 3 16,-2-23 8-16,-6 23-8 0,-4 0-19 0,-7-20-25 16,-5 20-16-16,-5-14-10 0,-8 14 7 0,-3-14 3 15,-7 14-6-15,2-14-9 0,-9 14-16 0,-2-9-6 16,-4 9-14-16,1-7-5 0,-3 4-49 0,-2 2-58 16,0 0-91-16,0 0-126 0,0 1-65 15,0 0-36-15,0 0-13 0,-25 0-21 0,25 0-87 16,-35 27-165-16,8-27-17 0,-6 26 156 0</inkml:trace>
  <inkml:trace contextRef="#ctx0" brushRef="#br0" timeOffset="11798">1745 4210 2129 0,'0'16'-8'0,"18"-16"-2"0,-18 0 0 0,0 0-1 16,0 0 10-16,17 0 2 0,-17 6 33 0,0-6 27 16,10 5 15-16,-6-5 20 0,5 7-18 0,5-5-8 15,-2 2 6-15,1-1 2 0,5 1 7 0,5 0 2 16,0-1-1-16,4 1-3 0,4-1-2 16,6-1-6-16,-2 0-13 0,11-2-7 0,3 2 0 15,9-2-1-15,8 0 1 0,7 0 1 0,7 0-11 16,7 0-8-16,10-21-7 0,4 21-10 0,5 0-3 15,-1-17-9-15,7 17-3 0,-9 0-1 0,9-16-3 16,8 16 6-16,4-9 0 0,10 9-3 0,11-9 6 16,14 9 17-16,6-7 20 0,9 4 11 0,6-1 1 15,2 0-11-15,4-1-1 0,0 2 14 0,-4-2 18 16,-6 4 10-16,-11-3 14 0,-4-1 2 0,-16 4 7 16,-17-5 1-16,-16 4-7 0,-24-3 10 15,-15 1-8-15,-15 1-3 0,-15-1 1 0,-12 2-5 16,-2-1-4-16,-10 1-13 0,-7 0-24 0,-4 1-23 15,-6 0-19-15,-2 1-12 0,2 0-4 0,-2 0-9 16,0 0 1-16,0 0 1 0,0-2-5 0,0 2 9 16,0 0-37-16,0 0-39 0,0 0-67 0,0 0-82 15,0 0-66-15,0 0-96 0,0 0-93 0,0 0-58 16,0 0-37-16,0 0-85 0,0 0-105 0,0 0 143 16</inkml:trace>
  <inkml:trace contextRef="#ctx0" brushRef="#br0" timeOffset="15222">12864 4195 911 0,'0'0'28'0,"0"0"16"0,0 0 10 0,0 0 12 15,0 0-25-15,0 0 4 0,0 0 3 0,0 0 10 16,0 0 16-16,-23 0-1 0,23 0 2 0,0 0-4 16,-23 0-9-16,23 0-13 0,0 0-6 0,-18 0-1 15,18 0 6-15,0 0 21 0,0 0 3 0,0 0 6 16,0 0 4-16,0 0-3 0,0 0 9 0,0 0 3 15,0 0 10-15,0 0-4 0,0 0-1 0,0 0-6 16,0 0-14-16,0 0-3 0,0 0-6 0,0 0-6 16,0 0-2-16,0 0-12 0,0 0-3 0,14 0-10 15,-14 0-6-15,15 0 3 0,-5 0-8 16,2 0 7-16,1 0 0 0,-1 0-4 0,7 0 3 16,-3 0-6-16,5 16 0 0,6-16 1 0,2 0 4 15,2 0 7-15,8 0 0 0,0 8 6 0,7-8-6 16,1 0 2-16,5 5-1 0,2-5-9 0,2 5-7 15,3-3-5-15,8-1-3 0,5 2 7 0,7-2 9 16,1 2 10-16,5-1 10 0,4-1 0 0,0 1-3 16,2-1-8-16,-2 0-11 0,-1-1-9 0,3 0-3 15,-2 0-3-15,6 0-4 0,0 0 2 16,9 0-7-16,1 0 1 0,9 0-4 0,-2 0 1 0,1 0 9 16,-3 0 4-16,-3 0 7 0,-3-17 1 15,-3 17 0-15,0 0 1 0,-6 0 6 0,-2 0-1 16,0 0-3-16,0 0-1 0,0 0-5 0,0 0 1 15,-4 0-4-15,-4 0-3 0,-2 0 4 0,-7 0-1 16,-3 0 5-16,-9 0 5 0,-7 0 2 0,-7 0 1 16,-11 0 6-16,-6 0-5 0,-2 0 2 0,-10 0-2 15,-4 0 2-15,-5 0-6 0,-6 0-12 0,3 0-2 16,-5 0-13-16,0 0 7 0,0 0-3 0,-2 0-4 16,-2 0-7-16,0 0-38 0,0 0-41 15,0 0-58-15,0 0-68 0,0 0-68 0,0 0-77 16,0 0-75-16,0 0-100 0,0 0-85 0,0 0-134 15,0 0 141-15</inkml:trace>
  <inkml:trace contextRef="#ctx0" brushRef="#br0" timeOffset="17161.99">20140 4352 1876 0,'-19'0'24'0,"19"0"9"15,0 0 8-15,0 0 7 0,0 0-11 0,0 0 7 16,0 0 11-16,0 0 12 0,0 0 14 0,0 0 11 16,0 0 0-16,0 0-1 0,0 0-17 15,0 0-9-15,0 0 1 0,0 0 4 0,0 0 18 0,0 0 15 16,0 0 9-16,0 0 10 0,0 0-4 0,0 0-5 15,0 0-19-15,0 0-10 0,25 0-9 16,-25 0-4-16,29 0 0 0,-8 0-7 0,2 0-10 16,3 0-16-16,7 0-11 0,5 0-5 0,3 0 0 15,7 0 3-15,1 0 11 0,7 0-2 0,6 0-1 16,4 0-3-16,2 0-7 0,1 0 0 0,3 0 8 16,2 0 14-16,-1 0 5 0,5 0 14 0,-1 0-6 15,-1 0-17-15,7 0-19 0,8 0-19 0,4 0-3 16,8 0 5-16,3 0 5 0,5 0-6 0,1 0 2 15,2 0-5-15,1 0 2 0,5 0 5 16,4-17-4-16,4 17 5 0,7 0-6 0,5 0 5 16,7-12-2-16,6 12-3 0,-4 0 9 0,0-10-6 15,0 10-1-15,-5-9 2 0,3 4-5 0,-2 1-5 16,2-2 7-16,-3-1-2 0,9 2 2 0,-8-3 7 16,2 1-3-16,-3-2-7 0,-1 2 5 0,-4 0-9 15,1 0 5-15,-6 2 3 0,5 0-8 0,6 1 1 16,-5 2-2-16,3 0 2 0,-5 2 1 0,-7 0 0 15,-1 0-5-15,-4 0 1 0,-12 0 3 0,1 0-2 16,-7 0 9-16,-1 21-7 0,-7-21 3 0,-5 0 15 16,-11 0 11-16,-7 0 29 0,-9 0 12 0,-6 0 16 15,-16 0 16-15,-7 0 10 0,-6 0 5 0,-6 0-6 16,-2 0-23-16,-7 0-19 0,-3 0-14 16,-3 0-13-16,-2 0-5 0,-1-16 2 0,-5 16-1 15,6 0 0-15,-2 0 0 0,-3-10-10 0,7 10-10 16,-6 0-4-16,2-7-7 0,1 7-2 0,-3-4 2 15,-2 4-14-15,0 0 1 0,-4-3-5 0,4 3-32 16,-4 0-46-16,0 0-82 0,0 0-90 0,0 0-74 16,0 0-69-16,0 0-10 0,0 0 3 0,0 0-11 15,0 0-13-15,0 19-59 0,0-19-110 0,0 21-77 16,0-21 141-16</inkml:trace>
  <inkml:trace contextRef="#ctx0" brushRef="#br0" timeOffset="28706">7074 5267 2404 0,'-7'3'18'0,"7"-3"10"0,0 0 10 0,0 0 13 16,0 0-3-16,0 0 14 0,0 0 12 0,0 0 7 15,0 0 7-15,0 0-11 0,0 0-14 16,0 0-13-16,0 0-23 0,0 0-10 0,0 0-5 16,0 0-7-16,0 0-7 0,0 0 1 0,0 0-4 15,21 0-4-15,-21 0 9 0,25-17-1 0,-9 17 6 16,11 0 12-16,2-15-2 0,9 15 3 0,5-11-2 16,4 11 2-16,3-10 17 0,6 10 9 0,0-8 11 15,0 8 5-15,-1-6-2 0,-3 3-9 0,-2 2-6 16,-5-2-7-16,-4 0-16 0,-5 2-2 0,-7 0-7 15,-7 1-7-15,-3 0-3 0,-9 0-2 0,-2 0-9 16,-5 0-5-16,-3 0-8 0,0 0-7 0,0 0 12 16,0 0 10-16,0 0 11 0,-38 0 10 15,38 19 1-15,-47-19-5 0,14 0-4 0,-9 22 4 16,-3-22-7-16,-5 15 4 0,-3-15-1 0,-3 12-1 16,-2-12-3-16,2 7-3 0,0-7-1 0,7 5-7 15,3-5 2-15,3 4-3 0,12-4 3 0,2 2 10 16,10-2 6-16,7 1 10 0,3-1 28 0,5 0 22 15,4 0 7-15,0 0-10 0,0 0-33 0,29 0-25 16,-29 0-14-16,40 0 4 0,-11-24 1 0,6 24-4 16,4 0 4-16,2-18 1 0,3 18 1 0,-3 0 4 15,0-16-1-15,-1 16-1 0,-3 0-1 16,-6-11-3-16,-2 11-3 0,-9 0 0 0,1-5-8 16,-6 5-5-16,-5 0-15 0,-8 0-14 0,-2 0 6 15,0 0 11-15,0 0 18 0,-29 0 19 0,29 21 3 16,-45-21-13-16,12 18-1 0,-9-18-6 0,-5 18-5 15,-7-18 4-15,-2 14 3 0,4-14 0 0,-1 0 3 16,1 13 5-16,7-13 3 0,7 0 2 0,7 0 6 16,9 0 18-16,5 0 29 0,9 0 43 0,2 0 43 15,6 0 13-15,0 0-32 0,0 0-45 0,0 0-48 16,28 0-35-16,-28-18-6 0,38 18 3 0,-14-16 0 16,8 16 1-16,1-18 2 0,2 18 0 15,2-13 0-15,2 13 0 0,-2-10-2 0,-1 10 1 16,-5 0-3-16,-3-6-1 0,-3 6-1 0,-4 0-28 15,-7 0-35-15,-1 0-33 0,-7 0-6 0,-4 0 20 16,-2 0 44-16,0 0 37 0,-27 25 14 0,27-25-3 16,-51 18-7-16,13-18-13 0,-5 18-3 0,-7-18 7 15,-3 13 5-15,-3-13 10 0,6 0 3 0,3 0 2 16,7 0 4-16,7 0 14 0,6 0 32 0,11 0 33 16,6 0 30-16,1 0 19 0,9 0-22 0,0 0-37 15,0-16-40-15,0 16-34 0,0 0-12 0,31-20-3 16,-31 20 2-16,40-20-1 0,-12 10-2 0,6 0 9 15,3 2-3-15,2 1 2 0,2 2 3 16,3 1-6-16,-3 3 3 0,0 1-4 0,-3 0-3 16,-7 0-4-16,-2 0-37 0,-7 0-23 0,-5 0-18 15,-5 23-9-15,-5-23 22 0,-5 17 19 0,-2-17 17 16,0 21 7-16,-27-21 7 0,27 25 9 0,-44-12 2 16,15-1 5-16,-6-1 6 0,0-1 6 0,-2-2 2 15,0-2 4-15,2-2 0 0,4 0 3 0,6-3 3 16,4-1 22-16,4 1 30 0,9-1 28 0,8 0 39 15,-8 0 11-15,8 0-21 0,0 0-35 0,0 0-47 16,0 0-32-16,0-20-11 0,29 20 0 0,-29-17 1 16,35 17 2-16,-12-18-7 0,2 18 3 0,4-18-2 15,-1 18 3-15,1-11-1 0,2 11-5 0,-2-9 5 16,0 9-17-16,-2-4-15 0,-6 4-20 16,-5 0-32-16,-3 0-22 0,-3 0-22 0,-6 0 11 15,-4 0 31-15,0 0 31 0,0 0 32 0,-29 24-1 16,29-24-10-16,-41 16-13 0,12-16-3 0,-2 18 3 15,-4-18 9-15,2 11 13 0,-2-11 13 0,6 0 4 16,2 9 4-16,4-9 10 0,9 0 1 0,1 0 5 16,5 0 7-16,8 0-1 0,0 0 4 0,0 0-2 15,0 0-6-15,0 0-6 0,0 0-6 0,0 0-3 16,23 0 5-16,-23-20-5 0,20 20-9 0,-20 0-33 16,31-18-48-16,-12 18-56 0,-2 0-60 15,1-9-61-15,-1 9-77 0,1 0-101 0,-1 0-132 16,-3 0 101-16</inkml:trace>
  <inkml:trace contextRef="#ctx0" brushRef="#br0" timeOffset="33666">8473 5217 1584 0,'0'0'36'0,"0"0"20"0,0 0 24 16,0 0 35-16,0 0-11 0,0 0 2 0,0 0-8 15,0 0-21-15,0 0-18 0,0 0-17 0,0 0-20 16,0 0-11-16,0 0-8 0,0 0-6 0,0 0 1 16,0 0-5-16,0 0 6 0,0 0 3 0,0 0 11 15,0 0 10-15,0 0 12 0,0 0 5 0,0 0 9 16,0 0 7-16,0 0 11 0,0 0 14 0,0 0 5 16,0 0 8-16,0 0 6 0,0 0 0 0,0 0 12 15,0 0 0-15,0 0 4 0,0 0-2 0,21 0-13 16,-21 0-17-16,0 0-24 0,18 0-15 0,-3 0-13 15,1 0 8-15,7 0 0 0,2 0 3 16,2 0 3-16,2 0-17 0,2 0-3 0,4 0-4 16,-2 0 1-16,-4 0 13 0,2 0 11 0,-2 0 2 15,0 0 5-15,2 0-8 0,-2 0 2 0,0 0 0 16,2 0 3-16,6 0 7 0,-2 0 1 0,2 0 1 16,3 0-9-16,1 0-6 0,-2 0-11 0,2 0 0 15,3 0-5-15,1 0 3 0,3 0 6 0,-1 0 8 16,5 0 9-16,0 0 2 0,0 0-8 0,-1-10-10 15,1 10-8-15,0 0-13 0,-3-7-4 16,3 7-7-16,0-1-11 0,5-1 4 0,-3 2 2 16,0-1 0-16,2 1 6 0,2 0-1 0,2 0 1 15,2 0-3-15,-3 0 0 0,-1 0 3 0,2 0 12 16,0 0 15-16,0 0 26 0,-4 0 3 0,0 0 12 16,-2 0 4-16,-5 0-13 0,-1 0 2 0,-5 0-25 15,1 13-11-15,-5-13-11 0,0 0-13 0,-2 0 9 16,-4 0-5-16,0 0 4 0,-2 0 5 0,0 0-9 15,0 0 0-15,-2 0-12 0,0 0-5 0,0 0 4 16,-2 0-5-16,0 0 10 0,-2 0-5 0,4 0 0 16,-6 0 4-16,-1 0-8 0,1 0 12 0,-4 14-4 15,-5-14-3-15,-2 0 12 0,1 0 1 0,-7 0 8 16,0 0 16-16,-4 0 18 0,0 0 10 16,0 0 0-16,1 0-2 0,1 0-18 0,-2 0-9 15,0 0-11-15,2 0-7 0,-4 0 3 0,2 0-6 16,-2 0 5-16,0 0-8 0,0 0-4 0,0 0-9 15,0 0 11-15,0 0-15 0,0 0 15 0,2 0-6 16,0 0-22-16,-2 0 25 0,0 0-36 0,0 0-52 16,0 0-97-16,0 0-133 0,0 0-116 0,0 0-92 15,0 0-94-15,0 0-75 0,0 0-111 0,0 0-256 16,-18 0 203-16,18 0 207 0</inkml:trace>
  <inkml:trace contextRef="#ctx0" brushRef="#br0" timeOffset="43478">8436 7246 1756 0,'0'0'7'15,"0"0"8"-15,0 0 4 0,0-11 19 0,0 11 17 16,0 0 17-16,-10 0 23 0,10 0 7 0,0 0 1 15,0 0-1-15,0 0-10 0,0 0-18 0,0 0-13 16,0 0-16-16,0 0-10 0,0 0-1 0,0 0 1 16,0 0-1-16,0 0 5 0,0 0-5 0,0 0-4 15,0 0-3-15,0 0-9 0,0 0-4 0,0 0 0 16,0 0 0-16,0 0 6 0,0 0 10 0,20 0 3 16,-20 0 4-16,23 0 3 0,-6 18 1 15,3-18 0-15,3 0 4 0,6 15 1 0,4-15-1 0,0 0-1 16,6 17-4-16,5-17-6 0,-3 8-4 0,2-8 1 15,7 8 4-15,0-8 2 0,1 5 1 16,3-5 6-16,2 0-7 0,2 0-2 0,6 0-6 16,0 0-11-16,2 0 1 0,6 0 2 0,7 0-1 15,4 0-1-15,8 0-1 0,10 0-9 0,2 0-3 16,11 0 0-16,12 0-1 0,8 0 7 0,13-15 6 16,8 15 9-16,2 0-1 0,9 0-6 0,1 0-5 15,-4 0-12-15,1 0 2 0,-1 0-3 0,-8 0-1 16,-2 0 4-16,-2 0-1 0,-8 0 10 0,5 23 4 15,-7-23 9-15,-11 0 10 0,-10 0 2 0,-8 0 1 16,-11 13-10-16,-8-13-6 0,-8 0-2 16,-11 0 5-16,-6 0 9 0,-1 0-4 0,-7 0 0 15,-7 0-14-15,-3 0-11 0,-9-18 1 0,-6 18-6 16,-6 0 4-16,-4 0-2 0,-8 0-8 0,-3 0-3 16,-4-8-5-16,-5 8 5 0,-1 0 5 0,-2 0-3 15,-2 0 1-15,0 0-6 0,0 0 2 0,0 0 5 16,0 0-1-16,0 0 4 0,0 0 2 0,0 0-8 15,0 0 6-15,0 0 0 0,0 0-3 0,0 0 9 16,0 0-3-16,0 0-2 0,0 0 5 0,0 0-3 16,0 0-2-16,0 0 5 0,20 0-5 0,-20 0-1 15,0 0 2-15,25 0-2 0,-25 0 2 16,19 0-1-16,-19 0 3 0,16 0-3 0,-16 12-2 0,15-12 4 16,-15 0-6-16,12 0 3 0,-12 0 3 15,9 0-7-15,-5 0 8 0,0 0-3 0,0 0-5 16,0 0 7-16,0 0-5 0,-2 0 5 0,4 0 3 15,-1 0-3-15,1 0-2 0,2 0-1 0,0 0 0 16,1 0 0-16,3 0 2 0,0 0-6 0,3 0 1 16,3 0-2-16,-1 0 2 0,4 0 4 0,1 0-3 15,3 0 3-15,0 0 5 0,0 0-3 0,4 0 4 16,-2 0-2-16,2 15-12 0,2-15 16 0,-5 0 7 16,3 0 11-16,0 0 18 0,-2 0-9 0,0 0 6 15,0 0-6-15,0 0-12 0,0 0-4 0,2 0-11 16,-5 0-11-16,3 0 2 0,2 0 0 0,0 0-5 15,2 0 7-15,-2 0-5 0,0 0-1 16,2 0 4-16,0 0-1 0,0 0-5 0,0 0 6 16,0 0-2-16,-6 0 0 0,2 0 8 0,-4 17-3 15,-1-17 1-15,-5 0 2 0,-3 0-2 0,-3 0 13 16,-1 9 16-16,-4-9 12 0,-2 0 18 0,-2 0 1 16,0 0 2-16,1 0-2 0,-3 0 2 0,0 0 5 15,2 0-4-15,-2 0-1 0,0 0-14 0,2 0-17 16,-2 0-9-16,0 0-18 0,0 0-7 0,0 0-1 15,0 0 0-15,0 0 0 0,0 0-1 16,0 0 5-16,0 0-12 0,0 0 4 0,0 0-4 0,0 0 0 16,0 0 8-16,0 0-1 0,0 0-2 0,0 0-2 15,0 0-9-15,0 0 2 0,0 0 10 16,0 0 2-16,0 0 10 0,0 0-7 0,0 0-1 16,0 0-6-16,0 0-8 0,0 0-13 0,0 0-42 15,0 0-45-15,0 0-65 0,0 0-69 0,0 0-95 16,0 0-110-16,0 0-89 0,0 0-98 0,0 0-119 15,-21 0-35-15,21 0 167 0</inkml:trace>
  <inkml:trace contextRef="#ctx0" brushRef="#br0" timeOffset="45522">18137 7224 1355 0,'12'0'18'0,"-5"0"7"0,-1 0 23 0,2 0 23 0,-2 0-6 16,0 0 13-16,1 19-7 0,-1-19 2 15,-2 0 15-15,0 0 10 0,-4 16 17 0,0-16 3 16,0 0 3-16,0 0-3 0,0 0 0 0,0 0-5 15,0 0-9-15,0 0-10 0,0 0-21 0,0 0-14 16,0 0-8-16,0 0-5 0,0 0 2 0,0 0-4 16,0 0-4-16,21 0 7 0,-21 24 9 0,20-24 14 15,-3 0 16-15,-1 21 0 0,5-21 10 0,-2 11-6 16,1-11-5-16,1 12-9 0,4-12-14 0,2 8 0 16,2-8-5-16,0 0 5 0,2 5-6 0,6-5-7 15,0 0-3-15,6 0-13 0,5 0 1 16,4 0-5-16,4 0-3 0,6 0-7 0,6 0-10 15,6-18 0-15,7 18-8 0,8 0 3 0,6 0 0 16,8-13-3-16,11 13 1 0,10 0 2 0,6-8 18 16,9 8 13-16,3-8 2 0,11 3 3 0,2 0-25 15,2 0-14-15,-2 1 1 0,2-2-4 0,1 4-2 16,1-3 6-16,0 5-1 0,-2-3 7 0,-2 3 17 16,-6-1 3-16,-2 0 8 0,-11 1 1 0,-10-4-5 15,-10 3 2-15,-13-1 0 0,-10 0 5 0,-10-2 3 16,-7 1 8-16,-7-1 9 0,-7 3 0 0,-4-3 4 15,-9 0-2-15,-8 1-14 0,-1 0-7 16,-5 2-9-16,-10-2-18 0,0 0 4 0,-7 0-6 16,-8 3-15-16,3-1 4 0,-7 1-4 0,-2 0-3 0,0-1 6 15,-2 1 0-15,-2 0-5 0,2 0 3 16,-2 0 4-16,0 0-2 0,0 0 4 0,0 0 4 16,0 0-11-16,0 0 0 0,0 0 4 0,0 0-3 15,0 0 3-15,0 0 0 0,0 0-8 0,0 0 8 16,0 0 0-16,0 0 5 0,0 0-7 0,0 0-22 15,0 0-32-15,0 0-42 0,0 0-42 0,0 0-51 16,0 0-51-16,0 0-83 0,0 0-79 0,0 0-77 16,0 0-21-16,0 0-8 0,0 0-67 0,0 20-84 15,0-20 117-15</inkml:trace>
  <inkml:trace contextRef="#ctx0" brushRef="#br0" timeOffset="46422">25273 7406 1682 0,'-5'-3'22'0,"5"-1"14"0,-4 0 17 15,4 3 8-15,0-1-12 0,0 1 1 0,0 1-7 16,0 0 19-16,0 0 8 0,0 0 6 0,0 0 21 15,0 0-3-15,0 0 9 0,0 0 7 0,0 0-1 16,0 0 4-16,0 0-7 0,0 0-10 0,0 0-13 16,0 0-15-16,27 0-8 0,-27 0 1 0,42 0 0 15,-16 15 10-15,14-15 8 0,5 0 12 0,13 0 0 16,2 0 3-16,14 11-3 0,5-11-17 0,14 0-14 16,6 0-27-16,9 0-16 0,7 0-9 15,12-26 13-15,13 26 21 0,13-17 14 0,12 17 0 16,7-23-12-16,12 23-13 0,4-23-14 0,8 12-4 15,3 0 1-15,8-2-2 0,3 3-2 0,-3-3 1 16,-4 4-11-16,-1 0-1 0,1 4-4 0,-3-2 20 16,-1 2 16-16,-15 2 13 0,-4 2 5 0,-11-1-13 15,-8 2-16-15,-6-1-12 0,-10 1-1 0,-8 0 35 16,-15 0 61-16,-11 0 32 0,-14 0 13 0,-10-1-30 16,-12-1-56-16,-13 1-33 0,-13-2-9 0,-12 2 5 15,-10-2-4-15,-8 0 3 0,-9-1-10 0,-2 3-14 16,-5 0-3-16,-3 1-9 0,0 0-1 0,0 0 3 15,0 0-2-15,0 0 5 0,0 0-5 0,0 0-21 16,0 0-27-16,0 0-28 0,0 0-22 0,-17 0-27 16,17 0-16-16,0 0-41 0,0 0-55 0,0 0-55 15,0 0-59-15,0 0-38 0,-12 0-43 16,12 0-107-16,-15 0-136 0,9 19 52 0,-4-19 131 16</inkml:trace>
  <inkml:trace contextRef="#ctx0" brushRef="#br0" timeOffset="48172">12521 6279 1025 0,'12'-3'30'15,"-2"-1"37"-15,3 2 44 0,-3-1 36 0,-2 1 30 16,3-3 18-16,-3 2-2 0,-2 0 4 0,-2 2-28 16,-2 0-26-16,0-2-21 0,-2 3-18 0,0 0-6 15,0 0-4-15,0 0 6 0,0 0 5 0,0 0 2 16,0 0-1-16,0 0-1 0,0 0-5 0,0 0-9 16,0 0-6-16,0 0-9 0,0 0-11 0,0 0-15 15,0 0-7-15,0 0-16 0,0 0-15 0,0 0-5 16,0 0-12-16,0 0-3 0,0 0-4 0,0 0-2 15,0 17 8-15,0-17 11 0,0 13 24 16,0-1 13-16,-16 3 4 0,16 4-1 0,0 2-4 16,-17 5-4-16,17 2 7 0,-10 3 4 0,10 2 4 15,-10 2-8-15,5 2-9 0,1 2-10 0,2 1-9 16,-2 2-6-16,0 0 2 0,2 0 2 0,0 3-7 16,2 1 6-16,-2 1-8 0,2-1-2 0,0-3 1 15,0 4-1-15,0 1-1 0,0-2 2 0,0 1 3 16,0-2-7-16,0-4 5 0,0-4-1 0,0 1-6 15,0-7 4-15,0-4-1 0,0-7 3 16,0-4-2-16,0-3 4 0,0-6 3 0,0-3-1 0,0-3-6 16,0-1-24-16,0 0-33 0,0 0-58 15,0 0-99-15,0 0-95 0,0-22-95 0,0 22-80 16,0-29-83-16,0 7-81 0,0-8-37 0,-21-5 143 16</inkml:trace>
  <inkml:trace contextRef="#ctx0" brushRef="#br0" timeOffset="49851.99">12630 6275 1117 0,'0'0'27'0,"0"0"7"0,0 0 18 15,0 0 20-15,0 0 2 0,0 0 36 0,0 0 17 16,0 0 11-16,0 0 1 0,0 0-28 0,0 0-6 16,0 0-15-16,0 0-12 0,0 0-7 0,0 0-16 15,0 0-7-15,0 0-2 0,0 0 9 0,0 0 9 16,0 0 13-16,0 0 9 0,0 0 6 0,0 0 4 15,0 0 7-15,0 0 2 0,0 0-12 0,0 0-7 16,13 0-17-16,-13 0-15 0,18 0-11 0,-3 0-8 16,1 0-6-16,1 0-3 0,3 0 7 0,5 0-3 15,0 0-2-15,4 0 0 0,-4 0-7 16,4 0-3-16,2 0 0 0,2 9-4 0,-2-9 10 16,2 0 14-16,0 0 11 0,2 7 11 0,2-7-4 15,0 3-10-15,-1-1-2 0,-1-1-12 0,2-1-7 16,0 0-5-16,2 0-14 0,5 0 3 0,1 0-2 15,1 0-4-15,5 0 6 0,3 0-5 0,2 0-4 16,2 0 4-16,-2 0-4 0,2 0-2 0,-3-16 3 16,1 16 0-16,-2 0-3 0,2 0 7 0,-5 0-2 15,-5-11-4-15,-1 11 1 0,-3 0 1 0,1 0-4 16,-2 0 2-16,-3-4 3 0,-3 4-2 0,0 0 1 16,4-3 1-16,-2 1 0 0,3 2-2 15,-3-1 4-15,0 0 5 0,0-1-2 0,1 2 0 16,1-1 0-16,-2-1-1 0,-2 1-4 0,0 0 5 15,0 1-5-15,-4-3 0 0,0 2 0 0,-2-1-2 16,-4 1-1-16,-2-1-4 0,-2 1 7 0,-5 0 1 16,-1-1 2-16,-5 2 8 0,-2-1 3 0,-2 1 5 15,1-2 7-15,-5 1-3 0,0 0 6 0,2 0-1 16,-2-1-5-16,-2 1 2 0,4 0-8 0,0-1-4 16,-2 0-1-16,0 2-3 0,0-1-1 0,3-1 5 15,-3 1 4-15,0 1-1 0,0 0 6 0,-2-1-3 16,2-1 5-16,-2 2 6 0,2 0-2 0,-2-1 6 15,2 1 1-15,-2-1 0 0,2 1 10 16,-2 0-7-16,0-1-3 0,2 1-1 0,0-2-11 16,-2 0-4-16,2 0-10 0,-2 0-6 0,4-2 2 15,-4 3-5-15,5-4 3 0,-3 2-11 0,2-1-5 16,-2 2 9-16,2-2-6 0,-2-1 5 0,2 3 2 16,2-2-5-16,-4 1 5 0,3 0-1 0,1-1 2 15,0 2-6-15,0 0 1 0,-4 0 4 0,2 0-2 16,0 0 4-16,1-1-1 0,-1 3 0 0,-2-1-4 15,2 0 4-15,-2-1 0 0,2 1-2 16,0 0 8-16,-4 1-12 0,2 0 2 0,-2-1 4 16,0 1-8-16,0 0 7 0,0 0 1 0,0 0-3 15,0 0 4-15,2 0-6 0,-2 0 9 0,0 0-5 16,2 0 1-16,-2 0 0 0,0 0-4 0,0 0 2 16,3 0 8-16,-3 0 13 0,0 0 0 0,0 0 2 15,0 0-9-15,0 0-4 0,0 0-10 0,0 0 5 16,0 0 1-16,0 0-12 0,0 0 6 0,0 0-11 15,0 0 3-15,0 0 0 0,0 0 1 0,0 0 6 16,0 0-9-16,0 0-1 0,0 0 3 0,0 0-1 16,0 0 11-16,0 17 2 0,0-17 1 0,0 17 2 15,0-17-6-15,-17 26-2 0,17-8 2 0,0 3-7 16,0 3 4-16,0 2 5 0,0 0-4 0,0 3 5 16,0 3-4-16,0-1 4 0,-10 2 0 15,10 0 6-15,-4 0-2 0,4 0-3 0,-7 1 2 16,5-1-10-16,-2-1 10 0,0 2-3 0,2-1 3 15,-4 0 5-15,0 1-2 0,-1-2-4 0,1 0-4 16,-2 1 1-16,-2-2 1 0,-1-1 0 0,1 0 1 16,0-1-8-16,-1-1 12 0,-1-6-7 0,1 4 4 15,3-4 1-15,-2 1-9 0,-1-1 9 0,1-1-3 16,4 0 4-16,-2-3-6 0,1 2-2 0,3-3-1 16,0-2-1-16,2-3 3 0,0-1 6 0,-2-2-2 15,4-2 4-15,0-2 0 0,0-3-2 0,0 1 6 16,0-3-1-16,0 1 2 0,0-1-3 15,0 0 0-15,-2 0-3 0,2 0 3 0,0 0 16 16,0 0 28-16,0 0 24 0,0 0 3 0,0 0-5 16,0 0-9-16,0 0-11 0,0 0-3 0,0 0 0 15,0 0-9-15,0 0 2 0,0 0 2 0,-2-14 5 16,2 14-10-16,0 0-13 0,0 0-1 0,-2 0-17 16,2 0-7-16,0 0-4 0,0 0-9 0,0 0 0 15,-2 0-11-15,2 0 11 0,0 0 5 0,0 0-1 16,0 0 5-16,0 0-15 0,0 0-3 0,0 0-2 15,0 0 2-15,0 0 4 0,-2 0 4 0,2 0-4 16,-2 0 10-16,2 0 4 0,0 0-5 16,-5 0 15-16,-1 0 4 0,-2 0-8 0,-2 18 3 15,-5-18-4-15,-3 0-5 0,-9 0 9 0,0 13-5 16,-8-13-3-16,-3 0 4 0,-7 0 0 0,-7 0-5 16,-6 0 4-16,-6 0-4 0,0 0 0 0,-6 0 0 15,-7-18-42-15,-1 18-14 0,1 0-13 0,-1 0-12 16,1 0 15-16,5 0 15 0,-2 0 4 0,7 0 5 15,8 0 7-15,1 0-7 0,8 19 5 0,3-19 7 16,9 0 21-16,3 18 1 0,4-18 2 0,6 0 6 16,5 14 0-16,1-14 1 0,5 0 3 0,3 9-4 15,3-9 6-15,2 0 2 0,0 0 2 0,1 0 2 16,-1 0-8-16,2 0 2 0,-2 0-8 0,0 0-10 16,-3 0-23-16,1-20-35 0,2 20-53 15,0 0-44-15,-2 0-51 0,3-16-70 0,-1 16-54 16,0 0-76-16,0 0-74 0,0-10-99 0,-5 10-171 15,3 0 23-15,-2-9 153 0</inkml:trace>
  <inkml:trace contextRef="#ctx0" brushRef="#br0" timeOffset="60164">3586 8457 2004 0,'13'0'24'16,"-13"-4"-11"-16,12 1-3 0,-12 2-4 0,6-1-28 15,-6 0 8-15,0 1 2 0,0 1 1 0,0 0 17 16,5 0 38-16,-3 0 21 0,-2 0 13 0,2 0 8 16,2 21-12-16,4-21 5 0,-2 16 11 0,5-16-3 15,1 20-4-15,9-8-7 0,1 0-1 0,5 2 0 16,2-2 0-16,6-2 1 0,7-1-8 0,3-2-6 16,5 0-15-16,4-1-1 0,6-4-4 15,0-2 4-15,12 0-4 0,2 0-6 0,5 0-3 16,1 0-6-16,1 0 1 0,6 0 2 0,2-27-3 15,6 27-6-15,4 0-9 0,11-20-9 0,7 20-3 16,10 0 10-16,9-17 13 0,7 17 5 0,3-11 11 16,3 11-2-16,2-7-9 0,0 7 0 0,-2-6-16 15,6 6-2-15,0 0-7 0,6 0 1 0,2 0 4 16,3 0 3-16,1 0 7 0,3 0-3 0,1 0 0 16,5 22-3-16,4-22-5 0,0 0 4 0,-3 19 1 15,12-19 2-15,-1 15 6 0,4-15 2 0,0 15 0 16,2-15-6-16,-1 18 1 0,-9-9-7 15,2 0-1-15,-6 0 1 0,-1 0 0 0,-5-1 0 16,-6 0 0-16,-7-2 2 0,-8 0 2 0,-4 0 3 16,-7-3 12-16,-10-2-1 0,-14-1-3 0,-6 0 6 15,-15 0-14-15,-8 0 5 0,-13 0 0 0,-3 0 1 16,-13-25 7-16,0 25 9 0,-9 0 6 0,-5-24-1 16,-9 24-9-16,-4-17-16 0,-8 17-11 0,-4-13-8 15,-7 13-1-15,1 0 1 0,-7-11 1 0,-2 11-2 16,-2 0 4-16,-2-5-5 0,2 5-2 0,-4 0 1 15,0 0-8-15,0 0-10 0,0 0-15 0,0 0-18 16,0 0-18-16,0 0-12 0,0-2-22 0,0 2-29 16,0 0-45-16,0 0-50 0,0-1-49 0,0 1-52 15,-16 0-44-15,16 0-96 0,0-1-118 16,-17-3-38-16,5-3 116 0</inkml:trace>
  <inkml:trace contextRef="#ctx0" brushRef="#br0" timeOffset="61767.99">13713 8322 1834 0,'-8'0'42'0,"-2"-3"32"15,-1 3 28-15,1 0 40 0,2-4-4 0,-1 4-4 16,1 0 6-16,-4 0-12 0,4 0-20 0,-3 0-12 16,3 0-20-16,2 0-16 0,0 0-10 0,3 0-2 15,1 0-10-15,2 0-8 0,-2 0-3 16,2 0-7-16,0 0 9 0,0 0 17 0,0 0 21 16,0 0 21-16,0 0 13 0,0 0 4 0,23 0-13 15,-23 0-9-15,37 0-3 0,-10 0-7 0,6 0-4 16,9 0 6-16,5 0-16 0,5 0-10 0,2 0-2 15,1 0-11-15,1 0 1 0,-2 0-4 0,-4 0-20 16,-7 0-1-16,-4 0-14 0,-4 0-9 0,-6 0 4 16,-6 0-4-16,-4 0-6 0,-7 0 3 0,-4 0-2 15,-2 0-6-15,-3 0 10 0,-3 0 10 0,0 0 1 16,0 0 14-16,-31 24 1 0,31-24-7 16,-50 21 5-16,15-21-6 0,-9 25 1 0,-9-25 2 15,-5 18-6-15,-2-18-3 0,-8 12-8 0,4-12-17 16,4 0 0-16,4 9-2 0,8-9 1 0,9 0 17 15,8 0 7-15,8 0 6 0,9 0 10 0,3 0 9 16,5 0 19-16,4 0 17 0,2 0-2 0,0 0-22 16,0 0-26-16,29 0-20 0,-29 0 0 0,46-27 5 15,-15 27 5-15,10-20 1 0,4 20-4 0,7-18 5 16,2 18 2-16,2-11-3 0,-3 11 2 0,1 0-6 16,-4-10 2-16,-7 10 1 0,-4 0 1 15,-10 0-4-15,-6 0-4 0,-6 0-10 0,-9 0-4 0,-2 0-9 16,-6 0 9-16,0 0 5 0,0 0 10 15,0 21 15-15,-27-21-5 0,27 22 2 0,-49-22-12 16,11 22-13-16,-9-22-2 0,-9 18-12 0,-6-18 0 16,-4 10-1-16,0-10-2 0,4 0 13 0,6 0 10 15,6 0 7-15,13 0 11 0,6 0 7 0,10 0 10 16,7 0 32-16,8 0-1 0,4 0-7 0,2 0-7 16,0-19-34-16,0 19 3 0,37-17 1 0,-37 17 7 15,45-24 3-15,-14 11-7 0,4 4 1 0,5-1-5 16,3 2 0-16,3 8-2 0,-1-10-1 0,-1 10-5 15,-5-6-7-15,-2 6 8 0,-2 0-9 0,-10 0 1 16,-4 0-4-16,-7 0-8 0,-1 0-2 0,-7 0 0 16,-4 0 12-16,-2 0 5 0,0 0 14 0,0 24 8 15,-37-24-6-15,14 20-4 0,-8-20-2 16,-4 28-7-16,-5-28-11 0,-3 20-9 0,0-20-4 16,1 17-6-16,5-17 0 0,6 9 15 0,6-9 2 15,7 0 12-15,7 6 13 0,3-6 1 0,8 0 3 16,0 0-6-16,0 0-12 0,0 0 0 0,0 0-21 15,23 0-16-15,-23 0-14 0,31 0-46 0,-9-22-39 16,3 22-52-16,2 0-69 0,2 0-50 0,0-15-63 16,2 15-100-16,0 0-176 0,-2 0-12 0,2 0 124 15</inkml:trace>
  <inkml:trace contextRef="#ctx0" brushRef="#br0" timeOffset="64908">15346 8229 1425 0,'-12'0'37'0,"4"0"25"16,-3 0 24-16,3 0 31 0,4 0-10 0,-2 17-7 15,4-17 2-15,0 0-3 0,-1 0-2 0,3 0 4 16,-2 0 5-16,0 0-5 0,2 0 4 0,0 0 10 15,0 0-3-15,0 0 16 0,0 0-4 0,0 0-26 16,0 0-28-16,25 0-37 0,-25 0-21 0,46 0-10 16,-11 0-1-16,12 0-6 0,11-19-1 0,12 19 1 15,13 0 7-15,10 0 7 0,13 0 1 16,9 0-1-16,11 0-4 0,13 0-8 0,8 0 1 16,4 0 2-16,0 0-4 0,1 31 5 0,1-31-2 15,-2 23 1-15,-10-23 9 0,-9 19-3 0,-16-19 7 16,-13 15-9-16,-14-15-2 0,-18 0-8 0,-18 7-18 15,-22-7 4-15,-12 0 1 0,-19 9 7 0,0-4 5 16,-58-2-9-16,2 0-20 0,-20-1-14 0,-17-2-14 16,-17 0 11-16,-16 0-5 0,-12 0 6 0,-13 0-1 15,-4-22 4-15,-7 22 12 0,3 0 5 0,2 0 7 16,6 0-21-16,4 0-10 0,11 0-7 0,14 0-2 16,15 0 20-16,11 0 15 0,18 0 15 15,12 0 14-15,12 0 23 0,15 0 49 0,12 0 4 16,12-15 8-16,11 15-14 0,4-14-23 0,0 2 14 15,50 0 3-15,-19-4 10 0,12 1-15 0,7-3-13 16,10 2-7-16,10 1-9 0,7 1-6 0,9 2-1 16,7 2-5-16,9 2-6 0,3 2-9 0,5 1-3 15,-1 3-1-15,1 1-1 0,-7 1 1 0,-6 0-2 16,-8 0 2-16,-10 0-4 0,-15 0-2 0,-15 0-12 16,-11 20-15-16,-22-20 2 0,-8 0 9 0,-8 16 14 15,-26-16 12-15,-10 12 0 0,-9-12-4 0,-17 13-3 16,-12-13-5-16,-13 11 3 0,-12-11-3 15,-9 6-15-15,-4-6-1 0,-3 5-10 0,5-4-1 16,7-1 17-16,8 4 1 0,8-3 10 0,12 3 1 16,13-2-8-16,13 1 12 0,10-2 2 0,10-1 10 15,10 2 21-15,11-2-1 0,8 0-4 0,0 0-8 16,35 0-16-16,-6 0-5 0,8 0 9 0,15 0 5 16,10-20 7-16,10 20 1 0,11 0-5 0,6 0-3 15,8 0-4-15,4 0 1 0,2 0 3 0,-3 0-5 16,3 0-4-16,-10 0-3 0,-4 0-1 0,-6 24 4 15,-11-24-1-15,-8 18 0 0,-12-18-18 0,-11 16-26 16,-12-16 9-16,-10 17 0 0,-17-17 21 0,-2 14 25 16,-33-14-8-16,-5 8-7 0,-13-2 0 0,-18-2-3 15,-13-4 9-15,-15 0-1 0,-9 0 0 16,-10 0 2-16,-1 0-4 0,1 0 5 0,8 0-3 16,7 0 4-16,16 0-4 0,13 0 3 0,16 0 10 15,15 0 11-15,12 0 28 0,10 0 0 0,11 0-10 16,8 0-14-16,0-20-28 0,35 20-12 0,-6-13 4 15,10 13-4-15,13-12 3 0,10 12 9 0,10-14-2 16,7 14 2-16,8 0-2 0,4 0-2 0,2 0-2 16,0 0 12-16,-2 0-3 0,-9 0-2 0,-5 0 2 15,-7 0-9-15,-4 19-8 0,-12-19-8 0,-6 0-8 16,-13 0-25-16,-8 18-14 0,-9-18 9 0,-7 0 12 16,-11 10 28-16,0-10 18 0,-50 0-12 15,11 0-1-15,-13 8-11 0,-12-8-4 0,-15 0-3 16,-3 0-25-16,-5 0-15 0,2 0-24 0,-2 0-7 15,11 0-6-15,8 0 7 0,14 0 11 0,15 0 18 16,8 0 26-16,14 0 17 0,9 0 28 0,8 0 7 16,0 0-14-16,39 2-19 0,-8 0-47 0,10 0-62 15,9 1-63-15,8 2-76 0,4 2-112 0,6-1 60 16</inkml:trace>
  <inkml:trace contextRef="#ctx0" brushRef="#br0" timeOffset="68398">20161 8314 1496 0,'0'-1'25'15,"-40"-1"22"-15,20 0 35 0,1 2 29 0,0-1 19 16,1 1 7-16,-1 0-13 0,3 0-8 0,-1 0-17 15,5 0-16-15,-3 0-2 0,5 0-11 0,0 0-6 16,3 0-1-16,1 0-9 0,4 0 8 0,0 0-4 16,0 0-2-16,0 0 3 0,2 0 5 0,0 0 17 15,0 0 15-15,0 0 23 0,0 0 11 0,0 0 11 16,0 0 5-16,0 0-11 0,0 0-26 0,27 0-38 16,-4 0-39-16,12 0-21 0,12 0-11 0,17 0-3 15,17 0 3-15,18 0-2 0,15 0-2 0,6 0 9 16,14 0 18-16,7 0 8 0,10 0-1 15,8 0-10-15,12 0-18 0,15 0-5 0,9 0 1 16,20 0 3-16,12 29 14 0,17-29 26 0,0 19 24 16,-2-19 17-16,-15 25 16 0,-14-25-4 0,-17 18-12 15,-20-18 1-15,-23 10-13 0,-27-10-10 0,-22 8 4 16,-20-8 4-16,-15 0 17 0,-12 0 23 0,-15 0 11 16,-13 0-14-16,-11 0-21 0,-3 0-35 0,-11 0-27 15,0 0-6-15,-4 0-14 0,0 0 1 0,0 0-3 16,0 0-9-16,0 0 0 0,0 0-3 0,0 0-66 15,0 0-43-15,0 0-59 0,-19 0-72 16,19 0-26-16,0 0-55 0,0 0-48 0,0 0-24 16,0 0-35-16,0 0-35 0,0 0-7 0,0 0-54 15,0 0-86-15,0 0 140 0</inkml:trace>
  <inkml:trace contextRef="#ctx0" brushRef="#br0" timeOffset="69454">26792 8337 2255 0,'-19'0'37'0,"7"0"38"15,2 0 41-15,5 0 52 0,5-22 7 0,0 22-1 16,0 0 3-16,0 0-12 0,0 0 0 15,0 0-2-15,0 0-11 0,0 0-9 0,0 0-21 16,0 0-19-16,0 0-29 0,0 0-31 0,0 0-17 16,19 0-11-16,-19 0 4 0,27 0 14 0,-8-12 11 15,7 12 11-15,5-15-3 0,11 4-9 0,12-1-15 16,12 3-1-16,10-4-8 0,15 0 5 0,17 0-4 16,16 0-6-16,12 2 5 0,21 1-9 0,19 1 3 15,20 1-6-15,15 2 6 0,6 3 62 0,8-1 52 16,3 2 40-16,1-2 18 0,-12 0-23 0,-20 0-20 15,-20-1-24-15,-19 0-11 0,-26-2-24 0,-18 0-19 16,-21 1 13-16,-19 0-10 0,-20 2 12 16,-13-1-14-16,-12 3-25 0,-10-1-23 0,-3 0-34 0,-12 3-9 15,3-1-40-15,-7-1-66 0,0 2-78 16,0 0-102-16,0 0-30 0,0 0 24 0,0 0 3 16,-25 0 2-16,25 0-43 0,-25 30-72 0,8-30-49 15,-3 30-85-15,3-11-123 0,-6 1-21 0,3 1 139 16</inkml:trace>
  <inkml:trace contextRef="#ctx0" brushRef="#br0" timeOffset="71030">29039 8337 2119 0,'-2'0'15'0,"2"0"-2"0,0 0-1 0,0 0 6 16,0 17-6-16,0-17 22 0,31 0 28 0,-31 0 32 15,25 14 16-15,-7-14 10 0,-1 13-9 0,6-13-15 16,3 12-1-16,1-6-6 0,4-1-2 0,4 3-3 16,-1-3-12-16,5 0-9 0,-2 0-7 0,4 1-8 15,-1 0-13-15,3-2-12 0,-6 0-8 0,5 2-13 16,-7-2-9-16,2 2-3 0,-8 0-5 0,-4-1-4 16,-9-1 4-16,-1 2-4 0,-7 2-9 15,-4-2 0-15,-4 4 1 0,0 2 2 0,0 0 11 0,-37 2 13 16,10 0 4-16,-12 1 9 0,-7-2-9 15,-12-4-4-15,-8-2-8 0,-6-5-3 0,-5-2 4 16,1 0-2-16,-1 0 8 0,11 0 0 0,2-30 4 16,8 30 5-16,13 0 3 0,8-22 5 0,12 22 23 15,4 0 34-15,11 0 31 0,8-12 10 0,0 12-27 16,0 0-38-16,27 0-41 0,-27-10-14 0,39 10-5 16,-16-10 1-16,4 7 3 0,6-3 0 0,2 4 4 15,9-1-2-15,-3 3-1 0,0 0 2 0,5 0 1 16,-3 0-1-16,-1 0 1 0,-1 0-4 0,-6 0 1 15,-8 20-1-15,0-20-4 0,-7 0-16 0,-9 0-44 16,-1 14-24-16,-4-14-7 0,-6 0 19 0,0 12 33 16,0-12 27-16,-33 15 11 0,10-7-7 15,-3 3 7-15,-12-2-2 0,-3 0-3 0,-7-4 8 16,-1-2-3-16,-1-3 1 0,1 0-1 0,7 0 5 16,3 0 8-16,12 0 9 0,4 0 15 0,13 0 35 15,2-19 20-15,8 19-8 0,0 0-11 0,0 0-24 16,0-19-18-16,27 19 4 0,-27-16 4 0,39 7-4 15,-10 0 2-15,6 0 0 0,11 2-6 0,-1 2 0 16,9 5-10-16,4-4-2 0,4 4-2 0,-2 0-7 16,-5 0-3-16,-3 0-1 0,0 0-4 0,-7 25 2 15,-12-25-3-15,-6 0-23 0,-6 15-16 16,-7-15-14-16,-10 14-6 0,-4-14 24 0,0 19 21 0,-35-9 9 16,8 3 7-16,-10-4-5 0,-8 4-4 15,-13-3-6-15,-8-5-2 0,0-1 6 0,-7-4-6 16,1 0 7-16,14 0 3 0,4 0 10 0,13 0 13 15,8-19 33-15,8 19 56 0,15 0 41 0,6 0 13 16,4-16-22-16,0 16-47 0,0-15-40 0,0 15-8 16,31-20-8-16,-31 10-4 0,49-1-9 0,-12 0-7 15,9 2-1-15,3 3-1 0,9 6-4 0,0-4 0 16,10 4-2-16,-8 0-3 0,0 0 1 0,-2 0-3 16,-8 23-1-16,-9-23-2 0,-6 0-4 0,-12 21-9 15,0-21-16-15,-11 16-7 0,-10-16-4 0,-2 20 8 16,0-11 17-16,-37 6 12 0,10-2 7 0,-10 0-3 15,-15 0-4-15,-8-4-12 0,-8-2-10 16,-6-4-2-16,-3-3-2 0,1 0 9 0,10 0 14 16,10 0 11-16,8-26 15 0,11 26 29 0,10 0 44 15,13-19 38-15,1 19 16 0,13 0-10 0,0-21-42 16,0 21-32-16,0-18-18 0,0 7-19 0,40 1-7 16,-40-3-7-16,45 4-13 0,-8 1-6 0,7 2 6 15,5 4 3-15,1 2-1 0,8 0 7 0,0 0-4 16,-3 24 0-16,-1-24-1 0,-6 24-16 0,-5-24-26 15,-8 26-39-15,-8-26-27 0,-8 23 4 16,-9-23 26-16,-8 20 39 0,-2-9 41 0,0-11 15 0,-54 17 9 16,17-10-4-16,-12 1-8 0,-9-8-2 15,-4 3-10-15,-6-3-3 0,-3 0 3 0,3 0 2 16,12-26 9-16,5 26 6 0,9-21 3 0,11 21 21 16,8-18 32-16,15 18 14 0,0-17-5 0,8 17-14 15,0-19-32-15,0 19-21 0,0-19-6 0,0 8-8 16,35 1-6-16,-12 0 3 0,2 2-1 0,4 0 2 15,6 5-2-15,6 0 1 0,-2 3-2 0,7 0-24 16,-7 0-32-16,-4 0-41 0,-6 0-51 0,-2 26-46 16,-4-26-37-16,-9 19-14 0,-6-19-18 0,-8 21-47 15,0-21-67-15,0 24-156 0,-35-14 80 16</inkml:trace>
  <inkml:trace contextRef="#ctx0" brushRef="#br0" timeOffset="118404">24783 15345 1650 0,'0'-2'48'0,"-4"2"20"0,-1 0 21 0,5 0 22 15,0 0-22-15,0 0 5 0,0 0 12 0,0 0 8 16,0 0 3-16,-4 0 1 0,4 0-7 0,0 0-12 16,0 0-13-16,0 0-12 0,0 0-15 0,0 0-14 15,0 0-6-15,0 0-13 0,0 0 7 0,0 0 0 16,0 0 11-16,0 0 18 0,0 0 1 0,0 0-4 16,0 0-20-16,0 0-21 0,27 0-16 0,-27 0-4 15,33 0 0-15,-8 0 6 0,2 0-2 0,2 0 4 16,2 0 9-16,4 0 1 0,0 0 5 15,-2 0 0-15,-2 0-6 0,0 20-7 0,0-20-5 16,-4 0-6-16,-4 0 6 0,-9 0-3 0,3 12-3 16,-7-12 3-16,-2 0-10 0,-8 0-5 0,0 0 5 15,0 0-1-15,0 0 9 0,0 0 4 0,-26 0 4 16,26 0-2-16,-42 0 1 0,15 0-3 0,-8 0-6 16,-4 0-15-16,2 0-20 0,-7 0-20 0,3 0-10 15,0 0 6-15,1 0 6 0,5 0 13 0,2-17 6 16,6 17 4-16,5 0 11 0,5 0 13 0,3 0 9 15,9 0 2-15,-1 0 7 0,4 0-2 0,2 0 3 16,0 0 4-16,27 0 5 0,-27 0 9 0,43 0 14 16,-16 0 10-16,6 0 4 0,3 14 0 0,-1-14-13 15,0 0-12-15,2 0-5 0,-2 10-10 16,-4-10-1-16,2 0-5 0,-6 0 0 0,0 0-3 16,-4 0-2-16,-3 5 1 0,-5-5-3 0,-1 0-4 15,-5 0-5-15,-1 0 0 0,-8 0-4 0,0 0 3 16,0 0 0-16,0 0-7 0,-31 0-18 0,31 0-20 15,-46 0-28-15,20 0-8 0,-1 0-13 0,-8 0 0 16,3-15 12-16,-3 15-3 0,6 0 22 0,3 0 16 16,3 0 11-16,0 0 25 0,7 0 7 0,1 0 9 15,7 0 17-15,8 0 5 0,0 0 14 0,0 0 6 16,0 0 2-16,35 0 5 0,-35 0 4 0,41 0 13 16,-14 0 4-16,0 0-5 0,4 0-13 15,0 0-15-15,2 0-16 0,-2 12 2 0,-4-12-8 16,0 0-2-16,0 0-2 0,-9 0-7 0,-5 9-1 15,-3-9-2-15,-2 0-2 0,-4 0-9 0,-4 0-11 16,0 0-12-16,0 0-16 0,0 0-25 0,-22 0-31 16,22 0-47-16,-31 0-63 0,8 0-74 0,0 0-104 15,-4 0-141-15,5-20 3 0,-3 20 108 0</inkml:trace>
  <inkml:trace contextRef="#ctx0" brushRef="#br0" timeOffset="125764">20564 14845 1472 0,'0'10'15'15,"0"-10"29"-15,0 0 32 0,0 0 44 0,0 0 27 16,0 0 7-16,-19 0-8 0,19 0-20 0,-16 0-14 16,16 0-16-16,-19 0-8 0,19 0-2 0,-14 0-4 15,14 0-3-15,-9-14 0 0,9 14-8 0,-6 0-13 16,6 0-3-16,0 0-9 0,0 0-2 0,0 0-1 16,0 0-2-16,0 0-5 0,0 0 5 0,0 0 1 15,0 0 12-15,0 0 11 0,0 0 2 0,0 0 12 16,0 0 1-16,0 0-6 0,0 0 4 0,0 0 2 15,0 0-2-15,0 0 3 0,0 0-8 0,0 0-15 16,21 0-12-16,-21 0-11 0,25 14-11 16,-7-14 7-16,3 0 14 0,4 0 6 0,1 7 5 0,3-7-5 15,-2 4-20-15,2-4-4 0,2 3-8 16,0-2-4-16,0 0 5 0,-2 1-8 0,0-1 6 16,0 0 1-16,-2 1-8 0,-2-1-4 0,0 0 6 15,-1 2-1-15,-1-3 9 0,4 1 14 0,-2 2-3 16,2-2 2-16,2-1-9 0,-3 0-10 0,1 0-1 15,2 1-10-15,-4-1 2 0,4 1 4 0,-2 1-5 16,0-1 5-16,2 1 5 0,-2 1-7 0,-1-2 4 16,-3 2-7-16,2 0-2 0,-4-2 2 0,-1 2-8 15,-3-2 4-15,-1 1 2 0,-3 0 3 0,-1-2 7 16,-1 0 13-16,-1 0 12 0,0 0-1 0,-2 2 16 16,1-2-6-16,-1 0-8 0,0 0 2 15,3 0-16-15,-3 0-8 0,0 0-4 0,5 0-8 16,-3 0 0-16,0 0-2 0,1 0 7 0,-1 0-5 15,0 0-6-15,-2 0 2 0,3 0-16 0,-1 0 7 16,1 0 1-16,-1 0 6 0,-2 0 8 0,2 0-4 16,1 0 0-16,-1 0-2 0,0 0-1 0,-1 0 4 15,1 0-4-15,0 0 4 0,-1 0-4 0,1 0-1 16,0 0 4-16,1 0-5 0,-1 0 2 0,-2 0-2 16,1 0 2-16,-1 0 0 0,-2 0-3 0,-2 0 3 15,-2 0-3-15,2 0 5 0,-4 0 4 0,0 0-2 16,0 0 20-16,0 0 10 0,0 0 13 0,0 0 19 15,0 0-11-15,0 0-2 0,0 0-7 16,0 0-10-16,0 0-10 0,0 0-4 0,0 0-8 16,0 0-1-16,0 0 1 0,-16 0-5 0,16 0-4 15,0 0-2-15,0 0-7 0,0 0-1 0,0 0-4 16,0 0 1-16,0 0-6 0,0 0 10 0,0 0-6 16,0 0-3-16,0 0 8 0,0 0-3 0,0 0 8 15,0 0 5-15,0 0 3 0,0 21-3 0,-23-21 0 16,23 24 0-16,0-7 4 0,-25 1 4 0,25 5 10 15,-16-2-1-15,16 2 4 0,-13 3-3 0,13 2-10 16,-16-1 0-16,16 3-1 0,-11 1 2 0,7-3-11 16,0 2 7-16,-2-1-12 0,2 0 6 0,0-4 0 15,0 0-5-15,2-2 1 0,-3-5-1 16,3 0 6-16,0-6-5 0,0-1 4 0,2-4-4 16,-2-1 11-16,2-3-1 0,0-2 0 0,0-1 7 15,0 1-7-15,0-1 12 0,0 0-12 0,0 0 2 16,0 0-8-16,0 0-26 0,0 0-67 0,0 0-82 15,0 0-80-15,0 0-80 0,0 0-34 0,0 0-56 16,0 0-66-16,0 0-39 0,0 0-28 0,0 0-70 16,0 0-161-16,0 0 121 0,-23 0 138 0</inkml:trace>
  <inkml:trace contextRef="#ctx0" brushRef="#br0" timeOffset="126544">20541 14865 2585 0,'21'0'31'0,"-21"0"28"0,16 0 41 16,-16 0 47-16,15 0 23 0,-15 0 13 0,10 0 1 15,-10 0-20-15,0 0-19 0,0 0-17 0,0 0-6 16,0 0-8-16,0 0-14 0,0 0-19 0,0 0-3 16,0 0 29-16,0 0 1 0,0 18-4 0,-21-18-13 15,21 0-37-15,0 26 7 0,-20-26 13 16,20 27 1-16,-17-11-7 0,17 2-22 0,-12 1-9 16,12 0 6-16,-11 4 5 0,5 2 5 0,2 0-5 15,0 2-18-15,0 2-6 0,-2 0 10 0,1 2-2 16,1 0-3-16,-2 0-3 0,2 3-14 0,-2-3-4 15,0 1-3-15,1-1-6 0,-3-2-4 0,4 2 3 16,-2-4 5-16,0-1 1 0,-1-4 4 0,3-4 1 16,0-1-11-16,-2-5 4 0,4 0-2 0,0-6-3 15,0-2 4-15,0 0 8 0,2 0 6 0,0-3-1 16,0 0 4-16,0-1 1 0,0 0 15 0,0 3 26 16,0-3 16-16,0 0 7 0,0 0-16 15,0 0-20-15,0 0-25 0,22 0-11 0,-22 1-1 16,27 1-4-16,-6 0 4 0,4 0 0 0,4 0 2 15,2-2-12-15,4 3 0 0,4-3 13 0,5 0-20 16,1 0 19-16,5 0-12 0,-1 0-12 0,5 0 12 16,2-22-12-16,0 22 18 0,-1 0-6 0,-1-19 0 15,4 19 0-15,-6-16 11 0,-3 16 30 0,-1-14 14 16,-7 14 39-16,-2-14 11 0,-7 14-16 0,-6-13-4 16,-3 13-22-16,-8-9-16 0,-1 9-3 0,-4-5-16 15,-3 3-8-15,-3 0-16 0,0 1-8 0,0 1 4 16,-2 0 0-16,0-2-2 0,0 2 2 0,2 0-9 15,-2 0 4-15,3 0-7 0,3 0 2 16,-2 0-9-16,0 0-33 0,2 0-44 0,1 0-71 16,-3 0-54-16,0 0-70 0,0 0-45 0,-2 16-22 15,1-16-52-15,-3 0-61 0,-2 0-73 0,2 0-95 16,-2 0-208-16,4 0-45 0,0 0 175 0</inkml:trace>
  <inkml:trace contextRef="#ctx0" brushRef="#br0" timeOffset="127500">21149 14968 2911 0,'0'0'24'0,"22"18"29"0,-22-18 54 16,0 0 57-16,25 0 37 0,-25 0 32 15,0 0-4-15,0 0-16 0,0 0-18 0,0 0-47 16,0 0-56-16,0 0-41 0,0 0-33 0,0 0-4 15,0-31 22-15,0 31 16 0,0-34 10 0,0 11 0 16,0-2 20-16,0-1-4 0,0-1 3 0,0-4 11 16,27-3-13-16,-27-1 10 0,23-2-11 0,-23-2-4 15,31-1-9-15,-13-4-7 0,3 2 19 0,0 1-20 16,-1 3 2-16,1 0-6 0,0 0-24 0,-5 5-5 16,3 5-2-16,-5 1-15 0,1 3-15 0,-1 5 5 15,-3-1-6-15,-1 5-10 0,-2 5-45 0,-1 1-84 16,-3 1-95-16,-2 6-94 0,2-2-69 0,-4 4-30 15,0 0 7-15,0 0 7 0,0 0 13 16,0 22-47-16,-35-22-152 0,35 25-111 0,-33-25 116 16</inkml:trace>
  <inkml:trace contextRef="#ctx0" brushRef="#br0" timeOffset="127860">21101 14569 3458 0,'0'4'46'0,"0"-2"40"0,25-1 62 15,-25-1 68-15,0 0 16 0,23 0 21 0,-23 0-22 16,0 0-27-16,0 0-32 0,0 0-22 0,0 0-30 16,0 0-25-16,0 0-33 0,0 0-39 0,0 0-10 15,0 0-26-15,0 0 10 0,0 0 5 16,0 0-10-16,0 19 20 0,0-19-8 0,-27 33-8 16,27-9 11-16,-19 4-3 0,7 1-4 0,12 5 3 15,-17 1 0-15,5 2-3 0,4 2 7 0,-1-1 2 16,1 1-9-16,2 0-3 0,-2-3 3 0,-1-3-1 15,5-2 1-15,-2-6 4 0,4-4-7 0,0-3 12 16,2-6 13-16,0-3 58 0,0-4 91 0,0-4-1 16,0-1-8-16,0 0-57 0,35 0-80 0,-35 0 19 15,39-27 27-15,-14 27 31 0,6-26 7 0,0 26-11 16,0-33-20-16,-2 15-32 0,0-2-20 0,-4 1-17 16,2-1 0-16,-5 0-7 0,-1 1 2 15,0-1 1-15,-3 1-64 0,-3 3-75 0,-3-1-127 16,1 1-149-16,-5 2-75 0,0-2-75 0,-4 4-69 15,0-4-66-15,-1 0-185 0,-1-2-149 0,-2-6 204 16</inkml:trace>
  <inkml:trace contextRef="#ctx0" brushRef="#br0" timeOffset="128556">21130 12779 3534 0,'6'-13'54'0,"3"2"54"0,1 0 40 0,-6 3 35 16,4-1-37-16,-4 3-37 0,1 2-37 0,-5 2-38 15,0 2-21-15,0 0-24 0,0 0 7 0,0 0 41 16,0 0 26-16,0 31 19 0,0-31-5 0,0 38-41 16,-23-14-21-16,23 7-1 0,0 5-3 0,-19 3 5 15,19 1 15-15,0 2-3 0,-18 2 5 0,18 1-10 16,-13 3-11-16,13-1-7 0,-8 1-3 0,2-4 3 16,2-2-7-16,-3-2 5 0,3-4-3 15,-2-4 5-15,2-7 1 0,-2-6-3 0,4-6 5 16,0-4 6-16,0-4 12 0,2-2 7 0,-3-3 3 15,3 0-11-15,0-24-17 0,0 24-13 0,0-39-6 16,0 14 3-16,0-6 6 0,25-5 4 0,-25 0 0 16,19 0 3-16,-19 6-5 0,29 2 4 0,-11 2 3 15,1 3-2-15,0 6 4 0,3 2 6 0,-1 3 3 16,2 2 14-16,-3 4 8 0,3 0 6 0,-2 0-4 16,0 5-15-16,-5-1-8 0,-1 2-10 0,-1 0-2 15,-4 0-11-15,-1 0-1 0,-5 0-2 0,-2 0-12 16,0 0 13-16,-2 0 2 0,0 0-5 0,0 24 12 15,0-24-4-15,0 21 1 0,0-3 9 16,-33 3-6-16,33 3 1 0,-29 2 6 0,10 4-3 16,-1-1-5-16,-5 5-55 0,2-2-51 0,-2 0-69 15,3 1-74-15,-3-1-51 0,2-3-66 0,-2-1-54 16,2-4-26-16,-1-6-19 0,1-3-85 0,-2-7-125 16,-2-8 45-16,4 0 128 0</inkml:trace>
  <inkml:trace contextRef="#ctx0" brushRef="#br0" timeOffset="129255.99">21405 13036 2775 0,'21'-9'29'16,"-5"-1"44"-16,-1 1 42 0,-3 1 32 0,-2-2-1 16,-3 2-22-16,-3 3-31 0,0 1-33 0,-4 0-26 15,2 4-31-15,-2-2-19 0,0 2-7 0,0 0-1 16,0 0 9-16,0 0 10 0,0 0 8 0,0 29-10 15,-21-29-24-15,21 28-4 0,0-10 0 0,-18 2 5 16,18-2 12-16,-17 0-15 0,17-2-3 0,-20 0-7 16,7-1-2-16,1-2 9 0,1-2-4 0,1 0 8 15,0-4 10-15,1 2 11 0,3-2 12 0,2-1 9 16,4-4 12-16,0 1-2 0,0-3-10 0,0 0-1 16,0 0-10-16,29 0 2 0,-29-25 27 15,29 25 18-15,-29 0 24 0,41-24 15 0,-20 24 3 16,0-15 7-16,-1 15-7 0,-1-16 0 0,-3 16 9 15,1-16-3-15,-5 5-2 0,-1 1 3 0,-3 2-23 16,0-1-4-16,-4 2 1 0,-2 3-18 0,3 1-11 16,-5-1-24-16,0 2-15 0,0 0-18 0,0 2-4 15,0 0-2-15,0 0-7 0,0 0 8 0,0 0 10 16,0 0 7-16,0 0 4 0,-21 26 1 0,21-26 0 16,0 23-3-16,-19-23 7 0,19 26 0 0,0-11-8 15,-12-1 0-15,12 4 5 0,0-1-3 0,0-2 8 16,0 1-2-16,0-2-1 0,0-3 4 0,0-3 5 15,0-1 0-15,0-6-1 0,0-1-3 16,25 0-12-16,-25 0 4 0,29-25 4 0,-9 25 0 16,3-30 10-16,2 9 3 0,2 1 22 0,-2-5 18 15,-5 3 10-15,1-4 20 0,-5 1 6 0,-1 1 4 16,-1-3-4-16,-3 3-12 0,-3-2-1 0,0 2-2 16,-4-1 11-16,3 5-2 0,-3-1-1 0,-2-1-4 15,0 7 7-15,-2-2 12 0,0 4-18 0,0 3-14 16,0 3-38-16,0 0-27 0,0 4-27 0,0 2-11 15,0 1-1-15,0 0-3 0,0 0 20 0,0 0 17 16,0 0 3-16,0 31 0 0,-25-31-4 0,25 36-6 16,0-12 4-16,-29 5-7 0,29 5 4 0,-16 2-10 15,16 2-33-15,-13 2-7 0,13 3-28 16,0 5-6-16,-10 1 12 0,10 1-19 0,0-2 4 16,0-3 1-16,0 2-2 0,0-4 18 0,0-7 15 15,0-6 17-15,0-5 21 0,0-5 18 0,29-7-1 16,-29-3-24-16,25-5-37 0,-25-5-45 0,33 0-54 15,-13 0-46-15,1 0-43 0,0-35-53 0,1 35-53 16,-1-38-48-16,-6 14-88 0,-1-3-117 0,-4-3-34 16,-3-5 125-16</inkml:trace>
  <inkml:trace contextRef="#ctx0" brushRef="#br0" timeOffset="129416">21707 13012 2828 0,'-11'0'39'0,"5"0"32"0,6 0 44 0,-6 0 34 15,6 0-34-15,0 0-35 0,0 0-49 0,0 0-32 16,29 0-6-16,-29 0-1 0,31 0 8 0,-12 0-6 16,5 0-4-16,-3 0-43 0,4 0-60 0,0 0-72 15,-3 0-89-15,3 22-82 0,-2-22-126 0,-2 0-176 16,-1 19 90-16,-3-19 128 0</inkml:trace>
  <inkml:trace contextRef="#ctx0" brushRef="#br0" timeOffset="130108">22178 13019 3145 0,'13'0'42'0,"3"-22"44"0,-1 22 35 16,-5 0 32-16,2-20-23 0,-6 20-30 0,3 0-34 15,-7-15-37-15,0 15-22 0,-2 0-26 0,0 0-9 16,0 0 3-16,0 0 5 0,0 0 5 0,0 0 13 16,-29 22 3-16,29-22 0 0,-33 24 2 0,16-24 2 15,-7 33-4-15,1-14-6 0,-2 1 9 0,0 0-3 16,0 2-1-16,3 1 3 0,-1 0-12 0,4 2 6 15,1 2-4-15,3-1 6 0,5 0 5 0,2 2-8 16,6-4 9-16,-3-1 1 0,5-2-1 0,0-4 3 16,27-2-3-16,-27-6-4 0,40-2 6 0,-11-5-5 15,2-2 1-15,6 0 0 0,2 0-2 16,0-36 0-16,-2 36-4 0,5-46 5 0,-5 18-1 16,-2-3 25-16,-2-2 32 0,-4 0 22 0,-4 1 20 15,0 1-6-15,-7 1-13 0,-1 1-11 0,-3 0 9 16,-5 1 1-16,-1 1-4 0,0 0 2 0,-4 0-2 15,-2 2 10-15,0 0 5 0,-2 1-13 0,3 2-13 16,-3 0-10-16,0 1-5 0,0 3-2 0,0 1 6 16,0 2-14-16,0 3 5 0,0 3-9 0,0 2-16 15,0 1-18-15,0 4-17 0,0 0-16 0,0 2-6 16,0 0 3-16,0 0 6 0,0 0 20 0,-19 24 2 16,19-24 17-16,0 34-6 0,-12-11-4 15,12 5 3-15,-11 5-3 0,11 4-3 0,0 2-9 16,0 2 9-16,0 2-1 0,0 3 7 0,0 4 3 15,0 3 0-15,0 0-4 0,0 2-8 0,0 1-13 16,0-2-32-16,0 0-11 0,0-5-13 0,0-4 4 16,17-7 8-16,-17-4-10 0,0-8 9 0,0-6 10 15,0-6 18-15,0-2 28 0,0-6 17 0,0-4 13 16,0 0 4-16,0-2-4 0,0 0-6 0,0 0-12 16,0-23-6-16,0 23 0 0,0-28 0 0,0 7-1 15,0-2 4-15,0-5-5 0,0-1 1 0,0-3 6 16,0-1 1-16,0-1 4 0,0-2-2 0,0 0-6 15,0-3 6-15,0 2 6 0,0 2 12 16,0 3 10-16,29 0 1 0,-29 4-9 0,31 2-1 16,-31 1-4-16,31 7-5 0,-13 0 1 0,5 2-13 15,-2 3-9-15,1 4-8 0,1 2-2 0,-2 4 5 16,0 3-2-16,-3 0 5 0,1 0-6 0,-3 0-1 16,-3 33 7-16,1-33-7 0,-6 38-20 0,3-11-34 15,-3 6-40-15,-4 3-45 0,-2 4-38 0,-2 1-48 16,0 3-53-16,0 3-43 0,-27 0-44 0,27-2-68 15,-29-3-139-15,29-3-161 0,-31-6 116 0</inkml:trace>
  <inkml:trace contextRef="#ctx0" brushRef="#br0" timeOffset="131092">23706 12802 2687 0,'14'-12'-39'15,"5"4"-84"-15,1-1-87 0,-11 3-107 0,5 1-95 16,-3 1-84-16,-1 4 34 0,-4 0 108 0</inkml:trace>
  <inkml:trace contextRef="#ctx0" brushRef="#br0" timeOffset="133011.99">23478 13004 2960 0,'29'-8'55'0,"-29"2"74"15,31-4 66-15,-31 4 47 0,25-3-27 0,-25 3-47 16,17 0-39-16,-17 3-26 0,0 0-9 0,0 1-17 16,0 0-26-16,0 0-28 0,0 0-22 0,0 2-13 15,0-1-4-15,0 1 10 0,-35-1-3 0,16 0 4 16,-4-1 4-16,-2 1-5 0,-2 1 3 0,-1 0-3 16,1 0-4-16,4 0-2 0,0 0-2 15,7 0 3-15,3 27 4 0,1-27 0 0,6 0 9 16,2 23 1-16,4-23 5 0,0 19-2 0,0-7-6 15,43 2 3-15,-16 2-5 0,0 0 5 0,8 2 9 16,2 1 17-16,0-5 20 0,-4 1 7 0,-4-6-4 16,-2 1-12-16,-6-2-12 0,-7-4-15 0,-3 0-2 15,-11-3-11-15,8 2-10 0,-8 0 5 0,0 0 0 16,0 1 37-16,0 4 32 0,0 2 12 0,0 0-1 16,0 3-25-16,-35 1-15 0,35 2-10 0,-44 2-1 15,15-3-11-15,-2 1-5 0,0-2-4 0,-6 1-1 16,2 2 3-16,2-1-15 0,-6 0-47 15,4 1-61-15,6 1-67 0,-2-1-77 0,4-2-56 16,4-1-43-16,0-2-49 0,7-2-10 0,5-3-19 16,-1-5-154-16,10-2-77 0,2 0 105 0</inkml:trace>
  <inkml:trace contextRef="#ctx0" brushRef="#br0" timeOffset="133192">23693 12969 3757 0,'23'-18'61'0,"-2"1"47"0,1 4 46 15,-9 3 41-15,5-1-43 0,-11 2-48 0,1 5-49 16,-4 1-49-16,0 3-27 0,-4 0-19 0,0 0 9 16,0 0 7-16,0 0 14 0,0 35 16 0,0-16-5 15,0 4 2-15,0 6-4 0,0 4-37 16,0 2-51-16,-23 3-67 0,23 1-85 0,0 3-64 16,-16-3-58-16,16 1-82 0,-15-1-144 0,3-5-192 15,12-1 116-15</inkml:trace>
  <inkml:trace contextRef="#ctx0" brushRef="#br0" timeOffset="133348">23793 12822 3622 0,'16'-14'24'0,"-16"0"4"0,10 4-4 16,-5-1 3-16,3 0-27 0,-4 4-26 15,-4 5-41-15,4-1-67 0,-4 3-97 0,0 0-89 16,0 0-11-16,0 0-29 0,0 0-101 0,0 0-132 15,0 23 62-15</inkml:trace>
  <inkml:trace contextRef="#ctx0" brushRef="#br0" timeOffset="133728">23898 12887 3271 0,'10'0'41'0,"3"3"32"0,1-3 59 0,-1 0 56 15,5 0 12-15,-1 0 11 0,1 0-26 0,-3 0-35 16,-1 0-41-16,3 0-32 0,-7 0-18 0,3 0 4 15,-7 0-2-15,0 0 1 0,0 0-12 16,2 0-10-16,-3 0-4 0,3 0 2 0,2 0 3 16,-6 0-8-16,7 0 9 0,-3 0-3 0,0 0-3 15,3 0-5-15,-3 0-14 0,0 0-15 0,-4 0-12 16,0 0-2-16,-2 0-9 0,3 0-18 0,-5 0-12 16,0 0-11-16,0 0 6 0,0 0 18 0,0 24 18 15,0-24 9-15,0 33-25 0,-29-13-13 0,29 6-7 16,-31 2-16-16,10-1 8 0,-2 0 14 0,-4 0-6 15,-2-2 2-15,0 1 3 0,-2 0 2 0,2-3 7 16,3-1 14-16,3-2 14 0,2 1 6 0,7-6 3 16,-1 1 8-16,7-7 10 0,4-2 20 0,0-1 59 15,4-5 10-15,0-1-6 0,0 0-21 16,0 0-51-16,39 0-20 0,-39 0 3 0,45 0 5 16,-14 0-2-16,3 0 2 0,-1 0-9 0,0-19-3 15,-2 19-19-15,-2 0-41 0,-3 0-63 0,-1 0-97 16,-2 0-115-16,0 0-94 0,0 0-95 0,-5 0-149 15,1 0-188-15,-3 0 147 0</inkml:trace>
  <inkml:trace contextRef="#ctx0" brushRef="#br0" timeOffset="134096">24307 13157 3700 0,'0'0'28'0,"46"0"30"15,-24 0 28-15,5 0 42 0,4 0 11 0,-8 0 9 16,0 0-5-16,-7 0-28 0,-1 0-33 0,-3 0-37 15,-12 0-22-15,15 0-15 0,-15 0-12 0,8 0 2 16,-8 0 3-16,0 0-3 0,0 0 5 0,0 0 7 16,0 0-4-16,2 0 7 0,-2 0-1 0,8 0 0 15,1 0 3-15,3 0-15 0,7 0-3 0,-1-22 0 16,5 22-6-16,4-27 15 0,0 9-2 0,0-1-11 16,-5-2 7-16,1-1 0 0,-2 2-1 0,-7-1 4 15,1 5 1-15,-3 1-9 0,-8 2 8 0,0 2-3 16,-2 3-11-16,-2-1 1 0,0 2-3 15,0 1-4-15,0 0 0 0,-29 0 4 0,29 3-3 16,-35 0 1-16,13 3 3 0,-5 0-3 0,-4 0 11 16,0 27 1-16,0-27-1 0,2 39 5 0,-2-15-10 15,4 6 7-15,4 0 4 0,0 3-1 0,3 5 2 16,1 2-2-16,7 2-3 0,1 3 3 0,1 0 1 16,2 0-1-16,4 1-37 0,4-2-48 0,0-3-53 15,0-3-85-15,0-3-41 0,0-4-42 0,0-3-50 16,31-4-57-16,-31-1-173 0,37-7-186 0,-16-4 115 15</inkml:trace>
  <inkml:trace contextRef="#ctx0" brushRef="#br0" timeOffset="137416">8785 3130 1192 0,'25'1'41'15,"6"-1"24"-15,-2 0 14 0,2 0 19 0,4 0-37 16,0 0-3-16,5-25 19 0,3 25-6 0,-4 0 14 15,1-21-17-15,-1 21-28 0,-2 0-12 0,-8-14-19 16,-8 14-13-16,-7 0-5 0,-4 0-30 0,-5 0-35 16,-3 0-5-16,-2 0 8 0,0 0 27 0,0 0 33 15,-40 0 16-15,40 0-5 0,-47 0 4 0,14 24-3 16,-2-24 5-16,-5 0-2 0,1 18-8 0,0-18 8 16,2 0-11-16,6 0 4 0,6 11 6 0,2-11-3 15,9 0 7-15,3 0 18 0,3 0 37 0,8 0 30 16,0 0 21-16,0 0 3 0,0 0-30 15,0 0-42-15,0 0-27 0,0 0-19 0,0 0-11 16,27 0 12-16,-27-18 7 0,31 18-6 0,-8 0 6 16,1-13 2-16,1 13-2 0,0 0-1 0,-4-12-5 15,-3 12-3-15,-1 0-6 0,-17 0 0 0,14 0-13 16,-14 0-30-16,0 0-15 0,0 0-3 0,0 0 19 16,0 0 29-16,0 0 27 0,-37 0 6 0,37 0-1 15,-45 21 1-15,16-21-3 0,0 0-5 0,-4 17-6 16,-5-17 3-16,3 0-6 0,0 11 6 0,2-11 3 15,4 0-2-15,0 0 2 0,4 7 0 0,7-7 5 16,3 0 23-16,7 0 13 0,4 0 28 0,4 0 5 16,0 0-24-16,0 0-9 0,0 0-36 0,31 0-9 15,-31 0-4-15,41 0 2 0,-16 0 0 16,2 0-1-16,2 0 1 0,0-17-16 0,0 17 9 16,0 0 3-16,-5 0-3 0,-5 0 15 0,-2 0-9 15,-3 0-6-15,-1 0-5 0,-7 0-25 0,-2 0-21 16,-4 0 3-16,0 0 10 0,0 0 28 0,0 0 23 15,-27 0 3-15,27 0-2 0,-29 22 2 0,29-22-7 16,-35 14 2-16,12-14-3 0,2 14 3 0,1-14 6 16,1 8 3-16,3-8 2 0,1 0-2 0,3 7 2 15,12-7 23-15,-13 0 20 0,13 0 24 0,-4 0 6 16,4 0-22-16,0 0-30 0,0 0-29 0,0 0-6 16,31 0-8-16,-31-19 5 0,27 19 1 15,-27 0-2-15,33-17 8 0,-33 17-1 0,29 0 4 16,-29-14 3-16,21 14-7 0,-21 0 2 0,14-8-3 15,-14 8-7-15,6 0 6 0,-6 0-12 0,0 0-24 16,0 0-34-16,0 0-40 0,0 0-50 0,0 0-12 16,0 0 22-16,0 0 29 0,0 0 2 0,0 0-9 15,0 0-13-15,0 24-24 0,0-24 13 0,0 18-33 16,0-18-50-16,0 15 36 0</inkml:trace>
  <inkml:trace contextRef="#ctx0" brushRef="#br0" timeOffset="139691.99">2472 9205 1911 0,'19'-11'43'0,"-7"1"54"0,1 2 53 16,-3 1 49-16,-10 1-4 0,12 3-14 0,-12 0-20 16,0 3-18-16,0 0-5 0,0 0-17 0,0 0-13 15,0 0-21-15,0 0-37 0,0 0-22 0,0 0-15 16,0 0 26-16,0 0 36 0,-16 20 18 0,16-20 4 16,0 16-30-16,-19-3-16 0,19-1-15 0,-12 6 1 15,12 0 37-15,-10 4 5 0,10 2-1 0,0 4-6 16,0 7-33-16,0-1-7 0,0 6 11 0,0 5 8 15,0 9 3-15,22 4-9 0,-22 3-1 0,0 5-3 16,0 0-16-16,0 5-5 0,0-3-10 0,0-4-8 16,0-2 4-16,0-6-3 0,0-4-1 0,-16-5-54 15,16-5-60-15,0-6-65 0,0-3-89 16,0-5-41-16,0-4-42 0,0-4-40 0,0-4-15 16,0-3-23-16,0-4-42 0,0-7-161 0,20-2 91 15,-20 0 119-15</inkml:trace>
  <inkml:trace contextRef="#ctx0" brushRef="#br0" timeOffset="141020">2369 9027 1439 0,'-10'0'32'0,"10"0"18"0,-13 0 25 16,13 0 26-16,-10 0-8 0,10 0 5 0,0 0-9 15,0 0-8-15,0 0-21 0,0 0-21 0,0 0-23 16,0 0-16-16,0 0-2 0,0 0 0 0,0 0 19 16,0 0 15-16,0 0 13 0,25 0 10 0,-25 0-3 15,12 20-5-15,-12-20 5 0,27 0 4 0,-15 13 6 16,3-13 2-16,3 0-11 0,1 12-6 0,2-12-10 15,1 7-6-15,5-7-6 0,0 6-5 0,4-6 5 16,2 4-1-16,2-1 6 0,3-2 3 0,1 0-3 16,2-1-2-16,-2 3-5 0,3-3-3 0,5 0 1 15,-5 2 4-15,-1-2 3 0,2 0 3 16,-1 0-1-16,3 0-3 0,-1 0-5 0,3 0-8 16,1 0 9-16,-3 0 13 0,5 0 0 0,2 0 3 15,3 0-15-15,-1-23-18 0,12 23-7 0,-2 0-1 16,7-16-2-16,1 16 0 0,11 0 7 0,1-17-3 15,3 17 0-15,2-11 1 0,0 11-2 0,-2-11 6 16,2 7 0-16,-2-1 2 0,-5 0 5 0,-5 1 1 16,-5 0 0-16,-2-1-1 0,-1 1-5 0,1-1-4 15,0 2-2-15,0-3 3 0,5 2 1 0,3 1-1 16,3-1-1-16,6 2 0 0,0-1 3 0,-1 1 15 16,1 0 15-16,0 0 7 0,-4-1 3 15,-3 2-5-15,-5-2-7 0,-7 1-3 0,-4 1-7 16,-2-1-5-16,-6 0-3 0,0 0-6 0,-7 1 2 15,1-2-7-15,0 2-2 0,-1 1 0 0,-1-1-5 16,-1 1 0-16,-3 0 2 0,1 0-1 0,-6 0 3 16,3 0 5-16,-3 0-6 0,0 0 4 0,1 0 3 15,-3 0 12-15,0 0 11 0,-2 0 7 0,0 0-1 16,2 0-8-16,-1 0-8 0,-3 0-7 0,2 0-3 16,-2 0-5-16,2 0-2 0,2 0-3 0,0 0 1 15,3 0 1-15,-1 0-2 0,0 0 0 0,3 0-1 16,-1 0-1-16,0 0 0 0,3 0 0 0,1 0 1 15,3 0 2-15,-3 0-2 0,5 0 2 16,-1 0 0-16,3 0-3 0,0 0 1 0,4 0-1 16,-3 0 2-16,1 0 1 0,6 0-2 0,-2 0 2 15,6 0-5-15,2 0 1 0,2 0 1 0,1 0-2 16,3 0 1-16,0 0 1 0,-1 0 4 0,3 0-3 16,-6 0 1-16,5 0 2 0,-5 0-4 0,4 0 1 15,0 0 1-15,-1 0-3 0,3 0 0 0,1 0-1 16,-1 0 3-16,5 0-2 0,-1 0 2 0,1 0-2 15,-5 0 0-15,5 0 2 0,-5 0 2 0,0 0 0 16,-5 0-1-16,-3 0-1 0,-2 0-2 0,-8 0 4 16,0 0-2-16,-7 0 1 0,-1 0 3 0,-7 0-1 15,0 0-1-15,-3 0 1 0,-5 0 1 16,-2 0-4-16,-4 0 10 0,-3 0 28 0,-3 0 21 16,-2 0 25-16,-5-21 14 0,1 21-17 0,-5 0-7 15,0 0-11-15,-4-14-12 0,-1 14-2 0,-1 0-4 16,0 0 3-16,-4-9-5 0,0 9-2 0,0 0-6 15,0 0-6-15,0 0-2 0,0 0-3 0,0-4-3 16,0 4 4-16,0 0-7 0,0 0-1 0,0 0-4 16,0 0-20-16,0 0 4 0,0 0-7 0,0 0-9 15,0 0 4-15,0 0-6 0,0 0-2 0,0 0 10 16,0 0 5-16,0 0 6 0,0 20 6 0,-25-20-2 16,25 27 3-16,-23-11 0 0,23 6-4 15,-29 4 3-15,13 4-6 0,-3 2 0 0,1 1 4 16,-1 3 1-16,2 3-4 0,1 2 3 0,-1 4 6 15,1 4 4-15,-1 0 1 0,3 7 3 0,1 4-10 16,1 7-11-16,2 1 6 0,1 4-6 0,1 0 0 16,4 0 4-16,-4 1 3 0,2-5 0 0,1-6 3 15,-1-5-3-15,2-4-1 0,0-4-4 0,0-4-3 16,-2-6 8-16,-1-1-6 0,5-4 9 0,2-3-5 16,-4-3 5-16,2-2-3 0,0-5-2 0,2-3 8 15,0-3-10-15,0-3 4 0,0-1 4 0,0-6-7 16,0-1-15-16,0-1-20 0,0-1-18 15,0 0-23-15,0-2-15 0,0 0-24 0,0 0-34 16,0 0-35-16,0 0-44 0,0 0-42 0,0 0-48 16,0 0-74-16,0 0-88 0,0 0-161 0,-25-22-111 15,25 22 139-15</inkml:trace>
  <inkml:trace contextRef="#ctx0" brushRef="#br0" timeOffset="142195.99">2460 10443 1913 0,'-15'3'11'0,"5"-2"8"16,2 1 26-16,0-2 41 0,8 0 20 0,0 0 35 15,0 0 7-15,0 0-14 0,0 0-3 0,-3 0-19 16,3 1-14-16,0-1-10 0,0 0-22 0,0 1-14 16,0-1-10-16,0 0-2 0,0 1 16 15,0-1 19-15,0 0 18 0,0 2 8 0,29 0-7 16,-29-1-11-16,31 2-11 0,-4-2-8 0,0 1-7 15,6 0-8-15,2 1-11 0,11-2-7 0,-3 0-4 16,15 2-5-16,4-3-4 0,4 0-6 0,5 0-7 16,9 1 1-16,3 0-3 0,2 2 0 0,4-3 6 15,1 2 0-15,3-1 7 0,3 1 4 0,1 1-4 16,6-1 1-16,0-2-3 0,11 2 12 0,-6-2 10 16,9 0 4-16,-1 0-6 0,2 0-17 0,0 0-9 15,4 0 0-15,6 0-3 0,6-17 0 0,13 17 3 16,6 0 5-16,15-16-1 0,3 16 5 0,7-11 2 15,10 11-4-15,6-12 4 0,5 12 1 16,5-11-6-16,-3 4-2 0,-5 1 2 0,5 1-8 16,-1-1 5-16,-1 1-2 0,-5 1 6 0,-4 1 2 15,-6-1 1-15,-10 1 5 0,2 3 2 0,-7-1-4 16,-4 1 1-16,-8 0 8 0,-4 0 3 0,-10 0 5 16,-2 0 3-16,-7 0-10 0,-6 0 4 0,-10 0 5 15,-6 0 4-15,-21 18-9 0,-9-18 7 0,-14 0-6 16,-16 0 6-16,-13 0 5 0,-12 0-19 0,-6 0-4 15,-13 0-16-15,-2 0-6 0,-1 0-5 0,-5 0-2 16,0 0 4-16,0 0-6 0,0 0 3 0,0 0-4 16,0 0-7-16,0 0-24 0,0 0-32 0,0 0-33 15,0 0-46-15,0 0-24 0,0 0-43 16,0 0-53-16,0 0-41 0,0 0-53 0,0 0-45 16,0 0-53-16,-15 0 57 0,15 0-20 0,0 0-33 15,0 0-25-15,0 19 41 0</inkml:trace>
  <inkml:trace contextRef="#ctx0" brushRef="#br0" timeOffset="148328">13746 8224 1105 0,'0'0'12'16,"0"0"0"-16,0 0 0 0,0 0-3 0,0 0 6 15,0 0 18-15,0 0 13 0,0 0 13 0,0 0-3 16,0 0-4-16,0 0-5 0,-14 0-13 0,14 0-13 16,0 0-13-16,0 0-7 0,-10 12 8 0,10-12 14 15,0 0 34-15,0 0 37 0,0 0 41 0,0 0-1 16,0 0-12-16,22 0-24 0,-22 0-37 0,42 7-10 15,-16-7-5-15,12 0 2 0,5 0 13 0,3 0-4 16,5 0 4-16,-3 0-17 0,1 0-19 0,-5 0-4 16,-3 0-13-16,-6 0-5 0,-4 0 2 0,-4 0-5 15,-6 0-1-15,-3 0-4 0,-5 0-6 16,-5 0-10-16,-4 0-3 0,-2 0 12 0,-2 0 6 16,0 0 10-16,-24 0 7 0,24 0-7 0,-54 16 1 15,8-16 1-15,-7 0-4 0,-14 15-5 0,-11-15-2 16,-7 0-2-16,-8 0-3 0,-2 0-2 0,2 0-12 15,6 0-17-15,11 0-6 0,5 0-7 0,14 0 1 16,11 0 20-16,11 0 9 0,12 0 16 0,7 0 14 16,9 0 4-16,7 0 3 0,0 0-2 0,42 0 7 15,-11 0 10-15,8 0 4 0,13 0 13 0,8 0 2 16,10 0-3-16,2 0 4 0,5 0-5 0,3-17 2 16,-3 17-2-16,-1 0-8 0,-3 0-13 15,-9 0-2-15,-6-9-11 0,-11 9-9 0,-5 0 2 16,-9-5-8-16,-9 5-1 0,-9 0-2 0,-3 0-11 15,-8 0-2-15,-4 0 6 0,0 0 6 0,0 0 18 16,-41 0-1-16,6 0 1 0,-6 0-2 0,-15 20-9 16,-8-20 0-16,-9 0-6 0,-3 0-18 0,-1 0-12 15,3 12-4-15,8-12-9 0,10 0 12 0,11 11 2 16,9-11 7-16,14 7 13 0,7-3 11 0,15 0 14 16,0-1 14-16,0 0 10 0,37-2 2 0,-3 2 2 15,7-1 2-15,8-1 8 0,7 0 11 0,8-1 3 16,5 0-4-16,-1 0-10 0,-4 0-14 15,0 0-1-15,-12 0-14 0,-5 0-4 0,-5 0-8 16,-14 0-6-16,-1 0 1 0,-10 0-6 0,-7 0-3 16,-4 0-11-16,-4 0-3 0,-2 2 6 0,0 0 10 15,0 1 9-15,-33 1 1 0,9 1-11 0,-9 2-16 16,-7-1-9-16,-5 1-3 0,-9 0-6 0,-4-1 3 16,4 2-2-16,1-3-3 0,3 2 8 0,11-3 5 15,8 1 14-15,10-1 14 0,5-1 11 0,7 0 10 16,9-3 9-16,0 0 3 0,0 0-11 0,42 0 3 15,-13 0-8-15,4 0 4 0,8-22 15 0,4 22-12 16,3 0 7-16,2-17-8 0,-3 17-8 0,-1 0 1 16,-7-11-8-16,-4 11-3 0,-10 0 2 0,-4-11-1 15,-7 11-3-15,-6 0-4 0,-2-6-10 16,-6 6-3-16,0 0 0 0,0 0 3 0,0 0 7 16,0 0 4-16,-39 0 6 0,14 0-3 0,-1 0-4 15,-10 0-4-15,-3 0-9 0,4 0-1 0,0 0-1 16,2 0 1-16,8 0 8 0,6 0 5 0,7 0 3 15,12 0 8-15,-15 0 15 0,15 0 6 0,0 0 2 16,0 0-4-16,0 0-18 0,25 0-6 0,-25 0-2 16,29 0-1-16,-29 0-1 0,31 0 0 0,-10 0 2 15,-5 0 0-15,1 0 1 0,-3 0-1 0,-14 0-19 16,21 0-26-16,-21 0-28 0,12 0-38 0,-12 0-45 16,0 0-50-16,0 0-52 0,0 0-57 15,0 0 15-15,0 0-31 0,0 0-6 0,0 0 94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4:48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12128 12897 985 0,'0'0'34'0,"0"0"27"0,0 0 23 15,0-1 18-15,0 1-12 0,0 0-7 16,0 0 10-16,0-1 8 0,-23-1 14 0,23 2 6 16,-16 0-14-16,16 0-4 0,-17 0-34 0,17 0-19 15,-17 0-18-15,9 0-14 0,8 0 6 0,-10 0 2 16,10 0 27-16,-4 0 19 0,4 0 0 0,-2 0 1 16,0 0-16-16,2 0-15 0,-2 14 6 0,2-14 8 15,0 0 19-15,0 0 15 0,0 0 12 0,0 0 14 16,0 0-3-16,0 0 1 0,0 0 6 0,0 0 3 15,0 0-4-15,0 0-10 0,28 0-22 0,-28 0-29 16,42 0-8-16,-9 0 1 0,8 0 12 0,7 0 8 16,12 0-12-16,8 0-23 0,10 0-18 0,13 0-17 15,9 0 0-15,13 0 3 0,11 0 5 16,15 0 5-16,16 0 2 0,10 0-4 0,13-14-2 16,2 14-3-16,10 0 3 0,4 0 4 0,7 0-1 15,4-9 4-15,-3 9-8 0,1 0-3 0,-3-6-2 16,7 3 0-16,4 1-6 0,6 0 11 0,0 0 29 15,0-2 11-15,-4 1 16 0,-2 1-3 0,-1-1-13 16,-1 2-6-16,-2-2 13 0,-11 0-1 0,-5 1 4 16,-12-1 3-16,-11 1 5 0,-7-1 16 0,-12 1 12 15,-15-2 1-15,-12 0-1 0,-16 1-10 16,-15-2-4-16,-13 0 7 0,-8 0-7 0,-14 1-9 0,-12 0-22 16,-13 0-29-16,-11 2-21 0,-5 1-17 15,-7-2-34-15,-4 3-59 0,-4 0-53 0,0 0-65 16,0 0-49-16,0 0-15 0,0 0 22 0,0 0-15 15,-29 0-32-15,29 0-37 0,-33 21-93 0,10-21-58 16,-3 18-84-16,-5-18-149 0,-3 18 136 0</inkml:trace>
  <inkml:trace contextRef="#ctx0" brushRef="#br0" timeOffset="2447.98">2123 14020 727 0,'6'0'15'0,"-4"0"10"16,-2 0 26-16,0 0 31 0,0 0 17 0,-27 0 24 16,27 0 4-16,-33 0-1 0,13 0-17 15,-5 0-15-15,0 0-12 0,-2 16-11 0,2-16 0 16,-2 0 3-16,7 0-5 0,-3 15-12 0,11-15-6 15,-3 0-2-15,7 0 5 0,2 7 20 0,6-7 16 16,-4 0 5-16,4 0 12 0,0 0-4 0,0 0 0 16,0 0 0-16,0 0-5 0,0 0-1 0,0 0-3 15,0 0-11-15,0 0-22 0,18 0-22 0,-18 0-21 16,31 0 1-16,-8 0 17 0,12 0 19 0,-2 0 17 16,6 0 2-16,7 0-5 0,-1-15-7 0,9 15-15 15,0 0-15-15,0 0-8 0,3 0-13 0,12-10-3 16,7 10 1-16,9 0-4 0,12 0 5 0,8-6 11 15,13 5 15-15,6-2 17 0,7 0 6 16,9-2-5-16,3 0-18 0,10-1-9 0,8-2 1 16,6-1 2-16,5 0 9 0,8-1-1 0,8 0-10 15,8-1-11-15,9 0-6 0,6-1 0 0,6 2-4 16,4-2 0-16,4 1-3 0,11 2-9 0,10-1 12 16,4 3-3-16,2-3 0 0,7 3 6 0,-1 0-8 15,11-1 3-15,4 3-1 0,-1-2-6 0,-1 1 2 16,4 2 1-16,4 0 6 0,4-5-5 0,-3 6 3 15,-8-1 4-15,3 1-3 0,-2-1 8 0,2 0-2 16,-6 2-3-16,-11-1 8 0,-4 0-10 0,-1 3 5 16,-1-2-3-16,-6 0-6 0,-13-1 7 0,-9 1-4 15,-1-3 5-15,-8 2-4 0,-4-2-5 16,-9 0 7-16,-9 1 6 0,-14-2 15 0,-7 1 8 16,-7-2 7-16,-12 0-4 0,-8 0-3 0,-17 1-1 15,-6-1 5-15,-12 1 7 0,-9-1 0 0,-10 1-2 16,-10 1-12-16,-13-2-7 0,-8 2-3 0,-15 2-1 15,-10-1-7-15,-8 1 0 0,-8 0-11 0,-7 2-9 16,-8 0 3-16,-2 1-9 0,0-1 2 0,-2 1-1 16,0 0 3-16,0 0-5 0,0 0-10 0,0 0-22 15,0 0-25-15,0 0-33 0,0 0-32 0,0 0-38 16,0 0-67-16,0 0-67 0,-16 0-76 0,16 0-62 16,0 0-35-16,0 0-52 0,-17 0-112 15,17 0 25-15,-14 0 127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5:19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3605 13403 1463 0,'0'0'15'0,"0"0"7"0,0 6 14 15,-21-6 46-15,21 0 31 0,0 0 33 0,-20 0 15 16,20 0-12-16,-23 6-30 0,11-6-23 0,-3 3-1 16,3-3-16-16,-3 0 10 0,5 0 0 0,-3 0-12 15,9 0-1-15,-2 0-14 0,-2 0-5 16,0 0-1-16,3 0 12 0,5 0 4 0,0 0 7 16,-2 0-1-16,2 0-8 0,0 0-6 0,0 0-15 15,0 0-4-15,0 0-5 0,0 0 0 0,0 0 5 16,0 0-2-16,0 0-4 0,0 0-4 0,0 0-3 15,0 0 2-15,0 0-4 0,0 0-1 0,0 0 0 16,0 0-7-16,19 0 0 0,-19 0-1 0,0 0 1 16,0 0 2-16,0 0-7 0,14 0-1 0,1 0-9 15,6 0-3-15,10 0 11 0,6 0 19 0,17 0 13 16,3 0 8-16,12 0-1 0,7 0-18 0,7 0-8 16,4 0-2-16,10 0-11 0,8 0-6 15,9-18-3-15,12 18-5 0,13 0-1 0,18-23 6 16,16 23-10-16,15-22 4 0,11 11 3 0,5-3-3 15,5-1 17-15,4 0 1 0,2-1 16 0,-2 1 14 16,-6-1 4-16,-5 0 8 0,-3 2 0 0,-7-1-14 16,0 2 4-16,-8 2 7 0,-2 2 6 0,-6 2 26 15,-11 1 2-15,-8 1-2 0,-4 1-2 0,-16 4-18 16,-15-3-13-16,-15 1-8 0,-12 2-15 0,-14-1 13 16,-17-1 2-16,-6 1 16 0,-17 0 5 0,-2 0-3 15,-10 1-10-15,-8-2-27 0,-6 2-14 0,-5-1-10 16,-6 1 0-16,-2 0-1 0,-2 0 6 0,0 0-10 15,0 0-10-15,0 0 0 0,0 0 6 16,0 0 4-16,0 0 4 0,0-1 2 0,0 1-16 16,0-2-55-16,0 1-32 0,0 1-49 0,0-1-57 15,0 1-15-15,0-1-44 0,0 1-55 0,0 0-49 16,0 0-63-16,0 0-65 0,0 0-73 0,0 0-132 16,0 0-85-16,0 0 152 0</inkml:trace>
  <inkml:trace contextRef="#ctx0" brushRef="#br0" timeOffset="6016">17134 12687 1556 0,'0'0'44'16,"0"0"31"-16,0 0 21 0,0 0 28 0,-16 0-12 16,16 0-9-16,0 0 7 0,0 0-2 0,0 0-7 15,0 0 6-15,0 0-3 0,0 0-2 0,0 0-2 16,0 13-7-16,0-13-7 0,0 0-4 0,0 0-9 15,0 0-7-15,0 0-6 0,0 0-3 0,0 0-4 16,0 0-3-16,0 0-3 0,0 0-7 0,0 0 1 16,0 0 0-16,0 0 2 0,0 0 5 0,0 0 3 15,0 0 1-15,0 0 5 0,0 0 0 0,0 0-3 16,0 0-7-16,0 0-14 0,27 0-9 0,-5 8-2 16,5-8 16-16,6 4 20 0,9-4 13 15,5 6 6-15,9-3-15 0,4-1-23 0,6 2-17 16,4-3-13-16,9 0-4 0,4-1 0 0,6 0 0 15,6 0 15-15,-2 0 21 0,4 0 18 0,0 0 3 16,-4 0-7-16,2 0-11 0,-2 0-6 0,-4 0 13 16,-2-17 1-16,2 17 5 0,-2 0 8 0,-5 0 5 15,1 0 14-15,-7-12 6 0,-7 12 8 0,-3 0 1 16,-6 0-7-16,-11-7-10 0,-5 7-8 0,-9 0-15 16,-8 0-17-16,-5 0-7 0,-5-3-26 0,-7 3-1 15,-3 0-12-15,-3 0-8 0,-2 0 3 0,-2 0-4 16,2 0 12-16,-2 0-4 0,0 0 1 0,0 0-12 15,0 0 8-15,0 0 3 0,0 0 5 16,0 0 12-16,0 0-12 0,0 0 0 0,0 0-4 16,0 0 0-16,0 0 0 0,0 0 8 0,0 0-8 15,0 0-41-15,0 0-48 0,0 0-55 0,0 0-69 16,0 0-37-16,0 0-51 0,0 0-80 0,0 0-68 16,0 0-76-16,0 0 20 0,0 0-21 0,0 0-81 15,-23 0-18-15,23 0 82 0</inkml:trace>
  <inkml:trace contextRef="#ctx0" brushRef="#br0" timeOffset="22596">7363 14633 1046 0,'-29'0'19'0,"29"0"-1"16,-16 0 5-16,16 0 10 0,-13 0-5 0,13 0 14 16,0 0 18-16,0 0 8 0,0 0 0 0,0 0 6 15,-6 0-5-15,6 0 0 0,0 0 0 0,0 0-7 16,0 0-1-16,0 0-4 0,0 0-1 0,0 0 9 15,0 0 3-15,0 0 0 0,0 0 2 0,0 0-9 16,0 0-2-16,0 0 1 0,0 0-7 0,0 0-5 16,0 0-7-16,0 0-11 0,0 0-9 0,0 0 0 15,0 0-4-15,0 0 5 0,0 0 7 0,0 0 0 16,0 0 7-16,0 0-2 0,0 0-3 0,0 0 3 16,0 0 11-16,0 0 18 0,25 0 3 15,-25 17 4-15,29-17-10 0,-4 0 1 0,-3 15 15 16,5-15 5-16,2 10 4 0,2-10-9 0,0 6-10 15,4-6-10-15,2 0-8 0,5 0-1 0,1 0-1 16,7 0 0-16,6 0 4 0,4 0 5 0,0 0-3 16,4 0 4-16,4-23-14 0,2 23-14 0,9 0-12 15,5-19-7-15,9 19 16 0,7-14 19 0,5 14 16 16,7-12 8-16,8 12-8 0,4-9-12 0,2 2-8 16,6 7-14-16,0-7-1 0,1 4-4 0,1 2-6 15,2-1 8-15,-7 2-7 0,-5-2 9 0,-5 2 12 16,-9 0 10-16,-7 0 11 0,-12 0 5 0,-10 0 1 15,-11 0 5-15,-8 0-4 0,-10 0-5 16,-9 0-5-16,-14 0-7 0,-4 0-2 0,-6 0-5 16,-7 0-4-16,-6 0-5 0,1 0-2 0,-5 0-4 15,-2 0-3-15,0 0-11 0,0 0-4 0,0 0-5 16,0 0-3-16,0 0-4 0,0 0 0 0,0 0 4 16,0 0 0-16,0 0 0 0,0 0 5 0,0 0-5 15,0 0-3-15,0 0 6 0,0 0-8 0,0 0 3 16,0 0-2-16,0 0-3 0,0 0-16 0,0 0-9 15,0 0-19-15,0 0-23 0,0 0-26 0,0 0-30 16,0 0-38-16,0 0-49 0,0 0-57 0,0 0-79 16,0 0-74-16,0 0-82 0,0 0-124 0,0 0-134 15,0 0 58-15,0 0 162 0</inkml:trace>
  <inkml:trace contextRef="#ctx0" brushRef="#br0" timeOffset="28336">9649 16110 1706 0,'0'0'39'0,"0"0"10"16,0 0 3-16,0 0 14 0,0 0-27 0,0 0 23 15,0 0 31-15,0 0 17 0,0 0 5 16,0 0-16-16,-20 0-22 0,20 0-9 0,0 21-1 16,-17-21 5-16,17 0 2 0,0 0-1 0,0 0-1 15,-10 12-4-15,10-12 3 0,0 0-4 0,0 0 4 16,0 0 0-16,0 0 3 0,0 0 4 0,0 0-3 16,0 0 4-16,0 0-7 0,0 0-10 0,0 0-6 15,0 0-13-15,0 0-7 0,0 0-1 0,0 0 2 16,0 0-1-16,0 0 1 0,0 0 1 0,0 0 1 15,0 0 0-15,25 0-3 0,-25 0-5 0,39 0-6 16,-12 0-3-16,8 24 13 0,4-24 6 0,9 0 6 16,3 0-2-16,5 15-15 0,4-15-9 0,2 0-8 15,8 0 5-15,7 11 1 0,6-11 4 16,10 0 0-16,10 6 0 0,9-6 5 0,14 2 5 16,12-2 0-16,9 0-4 0,8 0 1 0,8 0 9 15,9 0 10-15,6 0 9 0,4 0 5 0,2-19-15 16,-1 19-7-16,-1 0 2 0,-4-23 0 0,-2 23 4 15,-7-19 4-15,-3 19-4 0,-7-20 1 0,-6 9 13 16,-6 3 17-16,-3-2 23 0,-7 1 18 0,-9 2-1 16,-8-1 0-16,-9 0-2 0,-11 0-27 0,-9 0 2 15,-11-1-21-15,-5 4-24 0,-5-2 7 0,-8 2-13 16,-6-1 1-16,-7 1-4 0,-5 0-7 0,-7 1-11 16,-8 1-10-16,-4 2-6 0,-9-2-3 15,-1 2 7-15,-9 1-10 0,-2-1-5 0,-4 1 0 16,0 0-13-16,0 0-39 0,0 0-38 0,0 0-61 15,0 0-63-15,0 0-26 0,0 0-33 0,0 0-26 16,0 0-36-16,0 0-56 0,-19 0-47 0,19 0-38 16,-14 0-40-16,2 0-93 0,-3 0-191 0,-6 0 133 15</inkml:trace>
  <inkml:trace contextRef="#ctx0" brushRef="#br0" timeOffset="33636">14608 15447 1423 0,'0'0'39'0,"0"-15"17"15,0 15 3-15,0 0 7 0,0 0-26 16,0 0-7-16,0 0 5 0,0 0 4 0,0 0-9 16,0 0-3-16,0 0-12 0,0 0-6 0,0 0 2 15,0 0-14-15,0 0 8 0,0 0-8 0,0 0-11 16,0 0 15-16,0 0 5 0,0 0 5 0,0 0 14 15,0 0 2-15,0 0 6 0,0 0 16 0,0 0 6 16,0 0 19-16,0 0 7 0,0 0 5 0,0 0 4 16,0 0 0-16,0 0-1 0,0 0-3 0,0 0-2 15,0 0-8-15,0 0-8 0,0 0-6 0,0 0-8 16,0 0-12-16,0 0-8 0,0 0-11 0,0 0-11 16,0 0-8-16,0 0-4 0,25 0-3 15,-25 0 5-15,31 0 4 0,-14 0 6 0,3 0 9 16,3 0 4-16,2 19 1 0,0-19 3 0,2 0-3 15,2 0 9-15,-1 15 4 0,8-15 9 0,-1 0-7 16,6 14-3-16,2-14 3 0,1 8-14 0,6-8 12 16,-1 8 0-16,3-4-7 0,2 0 0 0,3-2 2 15,1-2-1-15,-4 3 5 0,2-1 3 0,2 0 0 16,2 0-6-16,-4-1 1 0,3-1-4 0,1 2-7 16,0-1 8-16,4-1-5 0,3 0-4 0,1 0-6 15,0 0-6-15,2 0-4 0,5 0 1 0,-1 0 1 16,3 0 0-16,1 0 1 0,3 0 2 0,-1 0 4 15,-1 0 0-15,2 0 3 0,-5 0 13 16,-2 0 9-16,-1 0 2 0,-3 0 2 0,-2 0-14 16,-2 0-8-16,1 0-1 0,-1 0-9 0,0 0-1 15,2 0-4-15,-2 0-7 0,5 0 1 0,-3 0 3 16,6 0 2-16,3 0-2 0,1 0-2 0,-1 0-1 16,-1 0-4-16,-1 21 8 0,-1-21 7 0,-4 0 4 15,1 15 16-15,-7-15 0 0,2 0 2 0,-4 13-1 16,0-13-12-16,2 0 3 0,-2 0-3 0,2 0-3 15,-2 0 9-15,2 0-5 0,0 0-4 0,2 0 4 16,0 0-12-16,5 0-5 0,-3 0 1 0,4 0-6 16,-6 0-1-16,1 0 8 0,-3 0-9 0,2 0 3 15,-2 0-1-15,-2 0-11 0,0 0 0 16,-2 0-1-16,6 0 6 0,0 0 2 0,2 0 3 16,1 0-3-16,1 0 7 0,0 0-1 0,3 0 5 15,-1 0 1-15,0 0-1 0,1 0 15 0,-1 0 6 16,-2 0 4-16,-6 0-9 0,-4 0 1 0,-4 0-9 15,0 0-2-15,-7 0-3 0,-1 0-11 0,-3 0 9 16,-3 0-7-16,-1 0 7 0,-2 0 1 0,-1 0-3 16,-3 0 7-16,0 0 3 0,-2 0-6 0,-2 0-1 15,-2 0 1-15,-2 0-4 0,-2 0 3 0,-1 0 10 16,-3 0 7-16,-2 0 9 0,-5 0 6 0,1 0-4 16,-5 0-5-16,-4 0 11 0,0 0-22 15,-4 0 7-15,1 0-1 0,-3 0-21 0,0 0 23 16,0 0-11-16,0 0 11 0,0 0 11 0,0 0 0 15,0 0 0-15,0 0-6 0,0 0-12 0,0 0-5 16,0 0-1-16,0 0-10 0,0 0-11 0,0 0 5 16,0 0-10-16,0 0-15 0,0 0 30 0,0 0-15 15,0 0 5-15,0 0 15 0,0 0-15 0,0 0 0 16,0 0 0-16,0 0 0 0,0 0-11 0,0 0 1 16,0 0 4-16,0 0 6 0,0 0-5 0,0 0 11 15,0 0-6-15,0 0-15 0,0 0 14 0,0 0-10 16,0 0 6-16,0 0-1 0,0 0 7 0,0 0 8 15,0 0-18-15,0 0 14 0,0 0-16 16,0 0 5-16,0 0 17 0,0 0-1 0,0 0-4 16,0 0-5-16,0 0 10 0,0 0-7 0,0 0 11 15,0 0-4-15,0 0-16 0,0 0 5 0,0 0-10 16,0 0-6-16,0 0 21 0,0 0-5 0,0 0 7 16,0 0 3-16,0 0-20 0,0 0 10 0,0 0-7 15,0 0 13-15,0 0-1 0,0 0-16 0,0 0 16 16,0 0-15-16,0 0 4 0,0 0 6 0,0 0-11 15,0 0 11-15,0 0-5 0,0 0 5 0,0 0 0 16,0 0 0-16,0 0-6 0,0 0-15 0,0 0-13 16,0 0-28-16,0 0-5 0,0 0-17 0,0 0-9 15,0 0-12-15,0 0-36 0,0 0-38 16,0 0-48-16,0 0-49 0,0 0-56 0,0 0-71 16,0 0-81-16,0 0-97 0,0 0-165 0,0 0-172 15,0 0 161-15</inkml:trace>
  <inkml:trace contextRef="#ctx0" brushRef="#br0" timeOffset="37452">2357 15420 1855 0,'-11'0'37'0,"5"0"10"0,0 0 2 16,2 0 3-16,-3 0-17 0,7 0 4 0,0 0 14 16,0 0 9-16,-4 0 2 0,4 0-2 0,0 0-4 15,-4 0-4-15,4 0-12 0,0 0-4 16,0 0 1-16,0 0 11 0,0 0 3 0,0 0 12 16,0 0 12-16,0 0 5 0,0 0 15 0,-2 0 4 15,2 0 4-15,-2 0 3 0,2 0-4 0,0 0 0 16,0 0-11-16,0 0-2 0,0 0-8 0,0 0-12 15,0 0-3-15,0 0-14 0,0 0-5 0,0 0-8 16,0 0-7-16,0 0-6 0,0 0-13 0,0 0-5 16,23 0-7-16,-23 0-6 0,35 0 3 0,-4 0 3 15,6 0 1-15,11 0 5 0,7 0 4 0,8-16 0 16,11 16 6-16,4 0 0 0,7 0 2 0,10-15 5 16,2 15-4-16,7-9 5 0,1 9 6 15,7-8 0-15,10 8 6 0,4-6 10 0,6 6 2 16,5-3 10-16,1 2 16 0,7 0-6 0,-7-2 6 15,-1 2-1-15,-9 0-2 0,-10-1 2 0,-9 2-6 16,-12-3-5-16,-6 2 1 0,-10-1-1 0,-7-2 2 16,-3 3 14-16,-7-1-13 0,-4 0-2 0,-6 2 0 15,-7-1-17-15,-1-1-6 0,-5 0-11 0,-4 2-20 16,-6 0-7-16,-4 0-5 0,-4 0 0 0,-1 0-4 16,-5 0 0-16,-7 0 3 0,-1 0-3 0,-3 0 11 15,-2 0-6-15,-2 0-1 0,-2 0 0 0,0 0 0 16,0 0 4-16,0 0-1 0,0-1 2 0,0 1-5 15,0 0-4-15,0 0 9 0,0 0-1 16,0 0 4-16,0 0 10 0,0 0-1 0,0 0 8 16,0 0 0-16,0 0 0 0,0 0-4 0,0 0-4 15,0 0-9-15,0 0-3 0,0 0-5 0,0 0-4 16,0 0 8-16,0 0 0 0,0 0 0 0,0 0-4 16,0 0-4-16,0 0 4 0,0 0-8 0,0 0 8 15,0 0 4-15,0 0-8 0,0 0 8 0,0 0 0 16,0 0-8-16,0 0 4 0,0 0 4 0,0 0-4 15,0 0 5-15,0 0-5 0,0 0 0 0,0 0 0 16,0 0 3-16,0 0 2 0,0 0 0 0,0 0-2 16,0 0-6-16,0 0 3 0,0 0-5 0,0 0 2 15,0 0 3-15,0 0 0 0,0 0 0 16,0 0 3-16,0 0-6 0,0 0 1 0,0 0-2 16,0 0-4-16,0 0 8 0,0 0 0 0,0 0 0 15,0 0 9-15,0 0-6 0,0 0-7 0,0 0 8 16,0 0-12-16,0 0 8 0,0 0 0 0,0 0-4 15,0 0 8-15,0 0-8 0,0 0 4 0,0 0-4 16,0 0 0-16,0 0 4 0,0 0 0 0,0 0 8 16,0 0-13-16,0 0 5 0,0 0 1 0,0 0-5 15,0 0 8-15,0 0-4 0,0 0 4 0,0 0-4 16,0 0 0-16,0 0 4 0,0 0-8 0,0 0 4 16,0 0 0-16,0 0-4 0,0 0 9 15,0 0-5-15,0 0 3 0,0 0 2 0,0 0-2 16,0 0 2-16,0 0 3 0,0 0-8 0,0 0-3 15,0 0-2-15,0 0-8 0,0 0 13 0,0 0 5 16,0 0 0-16,0 0-7 0,0 0 2 0,0 0-8 16,0 0 5-16,0 0 3 0,0 0-5 0,0 0 7 15,0 0 1-15,0 0 5 0,0 0-3 0,0 0 3 16,0 0-8-16,0 0 0 0,0 0 0 0,0 0 0 16,0 0 4-16,0 0 1 0,0 0-2 0,0 0 11 15,0 0-6-15,0 0-16 0,0 0 3 0,0 0-7 16,0 0 3-16,0 0-25 0,0 0-24 0,0 0-52 15,0 0-73-15,0 0-47 0,0 0-93 16,0 0-108-16,0 0-99 0,0 0-109 0,-27 0-217 16,27 0-115-16,-29 0 179 0</inkml:trace>
  <inkml:trace contextRef="#ctx0" brushRef="#br0" timeOffset="38537">22908 14782 2272 0,'29'0'2'16,"-29"0"1"-16,0 0-1 0,25 0 20 0,-25 0 12 15,0 0 28-15,20 0 30 0,-20 0 3 0,13 0 8 16,-3 0-4-16,-2-18-12 0,5 18-8 0,-1 0-7 16,5 0-16-16,1-13-10 0,3 13-6 0,2 0-13 15,1-12 3-15,7 12-4 0,5-8 3 16,3 2 2-16,6 2-5 0,5 1-9 0,8 0-7 16,8-1-6-16,4 1-4 0,11 3 10 0,8-2 7 15,10 2 7-15,8 0 5 0,9 0-1 0,10 0-7 16,11 0 1-16,5 0 8 0,3 22 10 0,-2-22 9 15,6 0 5-15,-11 15 5 0,1-15 0 0,-9 0 0 16,-4 0 7-16,-17 12 3 0,-1-12 4 0,-5 0 0 16,-10 0-2-16,-12 0 5 0,-9 0-2 0,-8-23 9 15,-10 23-10-15,-11 0-13 0,-9-23-14 0,-8 23-18 16,-3 0-11-16,-10-15-12 0,-5 15-13 0,-2 0-35 16,-2 0-48-16,-4-8-68 0,0 8-95 15,0 0-91-15,0 0-50 0,0 0 12 0,0 0-18 16,-27 0-20-16,27 29-105 0,-41-29-102 0,14 25 121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6:34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5302 9532 1305 0,'0'0'42'0,"0"0"28"0,0 0 39 0,0 0 42 16,0 0 10-16,0 0 6 0,0 0-6 0,0 0-1 16,0 0-19-16,0 0-2 0,0 0-5 0,0 0-19 15,0 0-14-15,0 0-11 0,0 0-14 0,0 0-9 16,0 0-11-16,0 0-15 0,0 0-9 0,0 0-8 15,0 0-6-15,0 0-5 0,0 0-4 16,0 0 0-16,0 0 1 0,0 0 7 0,0 0 5 16,0 0-1-16,0 0-2 0,0 0 1 0,0 0-9 15,0 0 7-15,0 0 8 0,0 0 10 0,0 0 20 16,0 0 5-16,0 0-7 0,0 0-17 0,0 0-17 16,39 0-19-16,-16 0-7 0,10 0 9 0,7 0-2 15,9 0 13-15,9 0 10 0,8-22-1 0,0 22 0 16,13 0-13-16,8-18-13 0,6 18 1 0,10 0-2 15,13-13 7-15,6 13 12 0,12 0-1 0,9 0 6 16,6-7 3-16,-1 7 3 0,3-3 19 0,-8 0 7 16,-7 0 9-16,-7-2 17 0,-12 0-3 0,-15 0 7 15,-13-1 8-15,-9 1-15 0,-16-2-4 16,-8 1-12-16,-10-2-16 0,-9 0 2 0,-8 1 4 16,-9 0-2-16,-3 1-12 0,-3 0-8 0,-3 3-22 15,-3-1-3-15,-4 0 0 0,0 3-8 0,-2-1 6 16,0 1-6-16,-2 0 0 0,2 1-1 0,-2 0-28 15,0 0-27-15,0 0-34 0,0 0-59 0,0 0-51 16,0 0-62-16,0 0-61 0,0 0-49 0,0 0-11 16,0 0 5-16,-18 0-52 0,18 0-72 0,-19 0-101 15,19 26 94-15</inkml:trace>
  <inkml:trace contextRef="#ctx0" brushRef="#br0" timeOffset="10995.99">14840 10490 2019 0,'-13'2'38'16,"7"0"25"-16,2-2 21 0,2 0 18 0,2 0-21 16,0 0-3-16,0 0 6 0,0 0 15 0,0 0 9 15,0 0 11-15,0 0 1 0,0 0-10 0,0 0-8 16,0 0-16-16,0 0-12 0,0 0-19 0,0 0-9 16,33 0-8-16,-33 0-1 0,35 0 12 0,-10 0 14 15,6 0 17-15,6 0-2 0,5 0-11 0,3 0-9 16,5 0-19-16,6 0-6 0,6 0-4 0,4 0-1 15,0 0-8-15,8 0-4 0,9-24-2 0,14 24-14 16,13 0 0-16,12-14 0 0,14 14 11 0,13 0 15 16,16-10 16-16,3 10 11 0,1 0 2 0,1-10-4 15,-5 10-6-15,-6-8-1 0,-6 8 4 16,-8-4 18-16,-9-1 24 0,-5 3 18 0,-12 0-1 16,-11-2-7-16,-15 0-8 0,-14 0-10 0,-17 2-5 15,-17-2-17-15,-14 0-19 0,-8 1-18 0,-11 2-15 16,-6 0-13-16,-4 0-8 0,-2 1-4 0,0 0-14 15,0 0-44-15,0 0-59 0,0 0-66 0,0 0-20 16,0 0-23-16,0 0-41 0,-29 0-55 0,29 0-109 16,-47 24-101-16,14-24-155 0,-8 18-82 0,-7-18 151 15</inkml:trace>
  <inkml:trace contextRef="#ctx0" brushRef="#br0" timeOffset="21086.99">7925 15168 1551 0,'-6'0'28'0,"6"6"24"16,0-6 27-16,-4 0 31 0,4 0 0 0,0 0 8 16,0 0 4-16,0 0-4 0,0 0-6 0,0 0-7 15,0 0-17-15,0 0-3 0,0 3-7 0,0-3-9 16,0 0 5-16,0 0-13 0,0 0-7 0,0 0-7 15,0 0-10-15,0 0-6 0,25 0-2 0,-25 0 0 16,23 0 5-16,-7 0-4 0,3 0 7 0,3 0 0 16,3 0-5-16,2 0 15 0,4 0-6 0,4 0 6 15,2 0 10-15,3 0-8 0,5-14-2 16,7 14-9-16,6 0-21 0,8 0-5 0,6 0-4 16,11 0-3-16,4 0 11 0,10 0 2 0,8 0 5 15,9 0-2-15,6 0 6 0,8 0 1 0,4 0 6 16,11 19 3-16,6-19 3 0,-7 0 3 0,1 14-3 15,0-14 0-15,-5 0-3 0,-3 11 3 0,-5-11-1 16,-8 0 10-16,-4 0-8 0,-5 0 3 0,-1 0-3 16,-9 0-12-16,-3 0-4 0,-10 0-8 0,-7-23-6 15,-10 23-11-15,-3 0 3 0,-8-21-7 0,-11 21 1 16,-1 0 6-16,-7-17-9 0,-7 17 5 0,-5 0-5 16,-4-9-4-16,-7 9-18 0,-5 0-39 15,-5 0-51-15,-4 0-60 0,-4 0-59 0,-2 0-45 16,0 0 10-16,0 0 31 0,0 0 1 0,0 0-7 15,-37 0-72-15,12 0-149 0,-6 0-143 0,-6 19 95 16</inkml:trace>
  <inkml:trace contextRef="#ctx0" brushRef="#br0" timeOffset="21866.99">8333 15066 1509 0,'-7'0'53'15,"3"-9"23"-15,0 9 13 0,2 0 12 0,2 0-43 16,0-5-15-16,0 5-6 0,-2 0-5 0,2 0 1 16,0 0-1-16,0 0 0 0,0 0 11 15,0 0 9-15,-2 0 7 0,2 0 11 0,0 0-1 16,0 0 2-16,0 0 2 0,0 0-1 0,0 0-3 15,0 0-2-15,0 0-3 0,0 0 0 0,0 0-4 16,0 0-6-16,0 0-9 0,0 0-11 0,0 0 5 16,0 0 9-16,21 14 5 0,-21-14 10 0,24 0 0 15,-7 13-3-15,8-13 3 0,4 9 6 0,6-9-7 16,4 10-1-16,4-6-6 0,5-1-6 0,6 1 1 16,2-1-4-16,1 0-13 0,8 0-9 0,9-1-11 15,9 4-13-15,10-3 15 0,12 2 21 0,9-1 19 16,10 1 18-16,10 2 1 0,5-1-15 0,-5-2-12 15,-2 2-6-15,-4-2-7 0,-3 0 3 16,-10-1 2-16,-1 0 10 0,-9 0 7 0,-5-2 11 16,-1 1 12-16,-6-2 3 0,-8 0-9 0,-7 0-6 15,-8 0-18-15,-8 0-5 0,-8 0-9 0,-6 0-13 16,-9 0-4-16,-6-17-13 0,-10 17-2 0,-5 0 0 16,-1 0-7-16,-7 0 3 0,-4 0-7 0,-3 0-1 15,-1 0-2-15,-2 0-4 0,0 0-6 0,0 0-22 16,0 0-28-16,0 0-35 0,0 0-29 0,0 0-39 15,0 0-42-15,0 0-56 0,0 0-47 0,-19 0 1 16,19 0 10-16,0 0-8 0,-17 0-32 0,17 0-118 16,-18 0-145-16,3 0 51 0,-1 0 125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7:27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14827 4190 1885 0,'0'2'0'16,"0"-1"-10"-16,0 1 6 0,0-2 1 0,0 0 19 15,0 0 34-15,0 0 11 0,0 0 22 16,0 0 6-16,0 0-4 0,0 0 8 0,0 0 0 16,0 0-10-16,0 0-15 0,0 0-18 0,0 0-9 15,0 0-2-15,0 0 6 0,0 0 5 0,0 0-2 16,0 0-3-16,0 0-2 0,0 0 0 0,0 0 5 16,0 0 0-16,0 0 0 0,0 0-6 0,0 0 0 15,0 0 0-15,0 0-7 0,0 0-4 0,0 0-2 16,0 0-6-16,0 0 2 0,0 0 13 0,0 0 17 15,0 0 13-15,0 13 7 0,34-13-7 0,-34 0-2 16,37 0 0-16,-10 10 3 0,-3-10 0 0,9 8-5 16,1-8-10-16,1 6-4 0,4-3-3 0,4-1-3 15,5 1 0-15,2-2 1 0,5 2 8 16,3-2-1-16,2 0 5 0,2-1 1 0,0 0-9 16,4 0-7-16,1 0-9 0,1 0-5 0,-2 0-11 15,4 0 3-15,5 0 1 0,-1 0-8 0,0 0 4 16,3 0-15-16,-1 0-1 0,5 0-1 0,2 0 3 15,3 0 2-15,5 0-9 0,7 0 10 0,7 0-10 16,5 0 6-16,12 0 2 0,6 0-3 0,6 0 9 16,9 0-1-16,1 0-4 0,7 13 1 0,-2-13-6 15,0 0-4-15,0 0 8 0,-5 0-8 0,1 0 3 16,-2 0 4-16,-1 0 1 0,-5 0 7 0,-1 0 14 16,-3 0 14-16,-9 0 7 0,-11 0 11 15,-5 0-8-15,-9-19-10 0,-8 19-7 0,-6 0-6 16,-3 0-4-16,-3-14 6 0,-5 14 8 0,-1-9 14 15,-3 9 12-15,-4-7 8 0,-8 7 6 0,-4-8 0 16,-7 5 6-16,-7-1 0 0,-9 2 5 0,-5 0-16 16,-9-2-3-16,-5 4-21 0,-3-1-12 0,-3-1-4 15,-4 2-22-15,0 0 9 0,-2-2-18 0,0 2-4 16,0-1 4-16,0 1-5 0,0-1 5 0,0 1 5 16,0 0-1-16,0 0-8 0,0 0 4 0,0 0 0 15,0 0 4-15,0 0 1 0,0 0-2 0,0 0-3 16,0 0 0-16,0-1 0 0,0 1 0 0,0 0 0 15,0 0-3-15,0 0 3 0,0 0 3 16,0 0-3-16,0 0 0 0,0 0 5 0,0 0-13 16,0 0 11-16,0 0-6 0,0 0 3 0,0 0-5 15,0 0-4-15,0 0 9 0,0 0-14 0,0 0 14 16,0 0-12-16,0 0 3 0,0 0 4 0,0 0-4 16,0 0 9-16,0 0 0 0,0 0-8 0,0 0 7 15,0 0 1-15,0 0-5 0,0 0 10 0,0 0-5 16,0 0 0-16,0 0 1 0,0 0-1 0,0 0 0 15,0 0 0-15,0 0-5 0,0 0 1 0,0 0-1 16,0 0 2-16,0 0 6 0,0 0-3 0,0 0 5 16,0 0-1-16,0 0 0 0,0 0-8 0,0 0 8 15,0 0-8-15,0 0-8 0,0 0 20 16,0 0-13-16,0 0 10 0,0 0 3 0,0 0-8 16,0 0 1-16,0 0-1 0,0 0-5 0,0 0 1 15,0 0-1-15,0 0 2 0,0 0-2 0,0 0 0 16,0 0-3-16,0 0 4 0,0 0 4 0,0 0 4 15,0 0 0-15,0 0-4 0,0 0 4 0,0 0-4 16,0 0 5-16,0 0-5 0,0 0-5 0,0 0 1 16,0 0 8-16,0 0 1 0,0 0-2 0,0 0-3 15,0 0 2-15,0 0 1 0,0 0 2 0,0 0-1 16,0 0-4-16,0 0-4 0,0 0-4 0,0 0 8 16,0 0-5-16,0 0-20 0,0 0-51 15,0 0-60-15,0 0-85 0,0 0-75 0,0 0-79 16,0 0-113-16,0 0-115 0,0 0-147 0,0 0-144 15,0 0 10-15,0 0 204 0</inkml:trace>
  <inkml:trace contextRef="#ctx0" brushRef="#br0" timeOffset="2653.99">1906 4995 936 0,'0'7'12'0,"0"-1"20"0,0 2 32 15,0-3 39-15,0 0 21 0,0-1 35 16,0 0 7-16,0-1 6 0,23 1-2 0,-23-2-29 16,22 1-18-16,-22-3-19 0,27 1-17 0,-6-1-9 15,0 0 1-15,5 0-11 0,-1 0-3 0,8 0-1 16,2 0-7-16,11-23 2 0,1 23 4 0,7 0-2 16,6-21-1-16,8 21-8 0,9-15-6 0,6 15-8 15,3-16-10-15,14 16-9 0,7-12-2 0,15 12-6 16,6-8 14-16,13 8 33 0,12-4 23 0,10 1 15 15,11 3 8-15,6-1-7 0,-1 0-8 0,-5-1 1 16,-7-3-1-16,-5 4-1 0,-13-3 11 0,-13 0 13 16,-14-1 15-16,-17 0 10 0,-16 1 10 0,-8-2 8 15,-15-1 0-15,-12 2 1 0,-15 0-4 16,-10-1-5-16,-10 2-13 0,-7 1-24 0,-8 0-30 16,0 1-30-16,-4 1-20 0,0 1-17 0,0 0-9 15,0 0-7-15,0 0-6 0,0 0 1 0,0 0-18 16,0 0-45-16,0 0-60 0,0 0-60 0,-16-1-76 15,16 1-56-15,0 0-77 0,0 0-68 0,0 0-33 16,-15 0-25-16,5 0-46 0,-5 23-72 0,-1-23-31 16,-5 0 131-16</inkml:trace>
  <inkml:trace contextRef="#ctx0" brushRef="#br0" timeOffset="5733.99">22718 4067 1626 0,'-7'0'35'0,"3"0"14"0,0 0 17 16,0 0 14-16,4 0-15 0,0 0 4 0,0 0 4 15,0 0 10-15,0 0 3 0,0 0-3 0,0 0-4 16,0 0-7-16,0 0-13 0,0 0-5 0,0 0-8 16,0 0-5-16,0 0 2 0,0 0 0 0,0 0-2 15,0 0 4-15,23 0 1 0,-23 0 6 0,14 0 12 16,-14 0 16-16,27 0 6 0,-10 17-5 0,5-17 0 15,-3 0-22-15,4 0-8 0,8 11-4 16,0-11-5-16,4 0 6 0,8 0 3 0,5 5-1 16,1-5-8-16,11 0 0 0,2 0-8 0,5 0-9 15,5 0-10-15,0 0-15 0,9 0-4 0,4 2 0 16,10 1 4-16,6-2 21 0,17 1 14 0,4 1 2 16,12-2-1-16,11 1-17 0,6 0-12 0,4-2-2 15,2 2-1-15,4-2-1 0,9 0 1 0,1 0-1 16,5 0 3-16,8 0-2 0,-4 0 3 0,4 0 14 15,4 0 3-15,4 0 14 0,-2 0-1 0,2 0-10 16,3 0-6-16,-15 0-15 0,4 0-10 0,0 0-2 16,0 0 2-16,-5 0 0 0,1 0 4 0,0 0 2 15,-4 21-7-15,-7-21 5 0,1 17 7 16,-7-17 26-16,-10 15 28 0,-2-15 18 0,-15 13 10 16,-10-13-4-16,-10 0-15 0,-2 11-11 0,-11-11 1 15,-6 0-6-15,-12 0 4 0,-8 0-9 0,-13 0-21 16,-6 0-15-16,-13 0-13 0,-1 0-2 0,-13 0 4 15,-5 0-1-15,-3 0-4 0,-6 0 1 0,-5 0-2 16,-2 0 0-16,1 0 2 0,-5 0 1 0,-2-14 1 16,0 14 0-16,0 0 3 0,-2 0-6 0,0 0 0 15,-2 0-2-15,0 0-1 0,0 0 10 0,0 0-10 16,0 0-4-16,0 0-32 0,0 0-49 0,0-7-53 16,0 7-71-16,0 0-72 0,0 0-60 15,0 0-57-15,0-5-43 0,-18 5-38 0,18 0-97 16,-17 0-91-16,3-3 125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18:39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 4093 1182 0,'0'0'11'0,"0"0"5"15,0 0 2-15,0 0 8 0,0 0 11 0,0 0 15 16,0 0 19-16,0 0 9 0,0 0-7 15,0 0-9-15,0 0-5 0,0 0-9 0,29 0-13 16,-29 0-2-16,31 0-1 0,-14 0 9 0,5 0 12 16,1 0 7-16,2 0-6 0,2 0-1 0,4 0 4 15,0 0-2-15,4 0 1 0,0 0-6 0,6 0-4 16,3 0-1-16,1 0-6 0,7 0 6 0,2 0-4 16,1 0-6-16,5 0 3 0,4 0-5 0,-2 0-1 15,13 0-11-15,1 0-5 0,5 0-10 0,10 0-7 16,8 0 12-16,13 0 4 0,6 0 7 15,12 0 10-15,6 0-6 0,9 0 3 0,10 0 5 16,8 0-6-16,5-9 6 0,7 9-5 0,5 0-7 16,2 0 3-16,4 0-1 0,2 0-4 0,0 0 4 15,5 0-9-15,-5 0-4 0,2 0 0 0,2 0 1 16,-8 0 5-16,0 19 2 0,0-19 7 0,-4 0 4 16,-2 16 1-16,-3-16 3 0,-9 13-8 0,-1-13-4 15,-6 10-7-15,-8-10 1 0,-10 10 2 0,-5-10-4 16,-12 11 6-16,-6-6-2 0,-8 0 3 0,-11-1-5 15,0 0 3-15,-8-1-4 0,-2 3 0 0,-8-4 4 16,-11 1 2-16,-6 0 9 0,-10-2 1 0,-7 0-2 16,-10 1-9-16,-6-2-10 0,-8 0-8 15,-6 2-2-15,-5-2-2 0,-4 0 1 0,-1 0-1 16,-3 0 5-16,-4 0-7 0,2 0 0 0,0 0 4 0,-2 0-8 16,0 0 12-16,0 0-2 0,0 0 0 15,0 0 2-15,0 0 0 0,0 0-5 0,0 0-3 16,0 0-37-16,0 0-48 0,0 0-52 0,0 0-74 15,0 0-47-15,0 0-74 0,0 0-94 0,0 0-115 16,0 0-121-16,-17 0 118 0,17-17 150 0</inkml:trace>
  <inkml:trace contextRef="#ctx0" brushRef="#br0" timeOffset="2371.98">21049 4056 992 0,'0'0'25'0,"0"0"4"0,-24 0 18 0,24 0 28 15,0 0-4-15,-27 0 23 0,27 0 3 0,0 0-5 16,-21 13-5-16,21-13-20 0,0 0-2 0,-12 0-2 16,12 0 7-16,0 0 14 0,0 0-2 15,0 8 3-15,0-8-3 0,0 0-6 0,0 0 3 16,0 0-1-16,0 0 4 0,0 0 4 0,0 3-4 0,0-3 1 16,0 0 3-16,0 4-3 0,0-1 6 15,37-1-2-15,-37 1 5 0,43-2 8 0,-12 4-3 16,5-3 3-16,5 0-10 0,6-2-10 0,3 0-7 15,4 0-10-15,6 0-6 0,6 0-15 0,6 0-13 16,9 0-15-16,12 0-12 0,8 0-1 0,9 0 5 16,5 0 30-16,9 0 15 0,5 0 12 0,5 0 4 15,2 0-24-15,3 0-12 0,-1 0-10 0,1 0-6 16,1 0-5-16,5 0-10 0,2-22 1 0,10 22-6 16,2 0 5-16,15 0 7 0,6 0 16 15,10 0 4-15,6 0-3 0,1 0-5 0,9 0-12 0,3 0-3 16,2 0-2-16,8 0 4 0,-4 0-7 15,-4 0 2-15,10 0 5 0,4 0-4 0,9 0 1 16,0 0 3-16,-5 16-6 0,-6-16-1 0,7 0 3 16,3 0-3-16,1 0 4 0,4 0 6 0,-13 0 7 15,0 0-1-15,-2 0 2 0,7 0-7 0,-1 0-4 16,-3 0-7-16,-11 0 3 0,0 0 0 0,2 0-4 16,2 0 4-16,0 23-4 0,-2-23 2 0,-4 0-3 15,-13 22 1-15,-1-22 1 0,-3 15 4 0,-10-15 4 16,-8 15 9-16,-11-15 4 0,-11 11 1 0,-8-11 7 15,-9 8-6-15,-13-8-6 0,-10 3-2 0,-11-3-9 16,-10 2 1-16,-14-1 4 0,-7-1-2 16,-10 0 9-16,-6 0 4 0,-6 0 13 0,-7 0 23 15,-10 0 10-15,-4 0 9 0,-8 0-9 0,-6 0-27 16,-5 0-17-16,-6 0-18 0,-1 0-17 0,-5 0 1 16,0 0-6-16,0 0-5 0,0 0 4 0,0 0-14 15,0 0-34-15,0 0-26 0,0 0-40 0,0-14-37 16,0 14-16-16,-19 0-34 0,19 0-33 0,0 0-28 15,-19 0-57-15,19 0-50 0,-20 0-82 0,5 0-89 16,-1 0-112-16,-3 0 120 0</inkml:trace>
  <inkml:trace contextRef="#ctx0" brushRef="#br0" timeOffset="65861.99">21544 15452 4388 0,'0'-8'9'0,"26"-2"31"0,-26 5 28 16,0-2 31-16,33-4 9 0,-33 6-23 0,0 1-25 15,15 3-34-15,-15 1-16 0,0 0-7 0,0 0 5 16,0 0 11-16,-43 0-11 0,18 0 6 16,-10 21-7-16,-9-21-8 0,-7 23 7 0,-9-7-9 15,-5 3 2-15,-3 1 1 0,6 4-12 0,-2 6-24 16,8 3-4-16,3 5-17 0,3 3 13 0,9 4 15 16,8 1 1-16,8 6 11 0,4-2 6 0,11-2 1 15,10-1 6-15,0-6 5 0,0-2 0 0,47-4 9 16,-24-8 14-16,8-5 25 0,2-4 7 0,-2-6 15 15,4-5 6-15,-2-3-16 0,-4-4 5 0,0 0-17 16,0 0-17-16,-2 0-1 0,-8-26-14 0,-3 26-8 16,-1-19-12-16,-9 19-5 0,0-21-3 0,-6 21 9 15,0-23-2-15,0 23-19 0,0-21-22 16,0 21-19-16,0-20-11 0,-23 10 9 0,23-2 10 0,0 4 12 16,0-4 8-16,0 2 9 0,-18 0 10 15,18-3-2-15,0 2 10 0,0-3 7 0,0 2-7 16,35-5 13-16,-35 4 2 0,41-2 7 0,-14-1 23 15,2 2 20-15,6 1 16 0,2-1 20 0,3 1 13 16,-1-1 20-16,-2 4 51 0,0-2 19 0,-2 5 39 16,-4-1 20-16,-4 1-28 0,-4 0-15 0,-6 3-67 15,-3 1-71-15,-6 3-59 0,-1 0-42 0,-7 0 0 16,0 0 17-16,0 0 17 0,0 24 4 0,-31-24-4 16,31 36-13-16,-31-12 0 0,10 5 0 0,-2 5 3 15,-2 2-40-15,5 2-112 0,-1-1-113 0,0 4-126 16,3-3-78-16,1 0-35 0,1-3-62 15,5 1-62-15,1-5-140 0,6-4-243 0,0-5 192 16</inkml:trace>
  <inkml:trace contextRef="#ctx0" brushRef="#br0" timeOffset="66318">21833 15677 4985 0,'29'-29'49'0,"-4"1"97"0,-3 3 118 16,-3 3 162-16,4-3 86 0,-11 8 11 15,-4 5-60-15,-1 2-134 0,-5 5-128 0,-2 0-111 0,0 2-64 16,0 2-35-16,0 1 8 0,0 0 27 0,0 0 29 16,0 36 18-16,-33-36-40 0,33 45-33 15,-25-12 0-15,25 9 0 0,-31 4 0 0,31 2 0 16,-27 7 0-16,12 3 0 0,3 1 0 0,0-1 0 16,-3-3 0-16,3-1 0 0,1-2 0 0,1-10 0 15,2-3 0-15,-2-7 0 0,3-9 0 0,1-4 0 16,4-6 0-16,0-5 0 0,0-5 0 0,2-3 0 15,0 0 0-15,0-25 0 0,0 25 0 0,25-46 0 16,-25 14 0-16,0-8 0 0,33-5 0 0,-33-4 0 16,23-2 0-16,-23-1 0 0,20-3 0 0,-20 4 0 15,21-2 0-15,-21 3 0 0,18 6 0 0,-7-1 0 16,1 5 0-16,3 4 0 0,-3 4 0 0,5 0 0 16,-3 4 0-16,5 2 0 0,-3 2 0 15,3 2 0-15,-1 1 0 0,-1 2 0 0,2 2 0 16,-3 3 0-16,-1 2 0 0,-1 1 0 0,-4 6 0 15,1 0 0-15,-5 3 0 0,-2 0 0 0,2 2 0 16,-6 0-74-16,2 0-27 0,2 0 31 0,3 29 31 16,-1-29-28-16,2 39-39 0,-4-14-55 0,-2 5-77 15,2 4-41-15,-4 0-106 0,0 3-87 0,0 0 4 16,0-1-12-16,-28 3 22 0,28-2 0 0,-34-2-65 16,14-2-64-16,-1-3-140 0,0-7-172 15,1-7 165-15</inkml:trace>
  <inkml:trace contextRef="#ctx0" brushRef="#br0" timeOffset="66561.99">22379 15573 4371 0,'24'-14'47'0,"-5"0"69"0,-2 2 63 16,-3 1 88-16,1-5 57 0,-7 6 46 0,-4 2 15 16,-2 6-24-16,-2-2-67 0,0 2-115 0,0 1-79 15,0 1-77-15,0 0-37 0,0 0 9 0,0 0 25 16,0 0 26-16,-21 32 7 0,21-32-12 0,0 37-23 15,0-10-15-15,-20 5-7 0,20 6-6 0,-13 3 6 16,13 3-2-16,-10 6 7 0,10 3 6 0,-10 2-48 16,3 0-62-16,1-1-108 0,0-3-131 15,-2-4-72-15,2-4-43 0,-5-6 1 0,5-6 8 16,-6-7 0-16,1-5-16 0,7-9-36 0,-8-6-49 16,1-4-109-16,-3 0-109 0,4-37 144 0</inkml:trace>
  <inkml:trace contextRef="#ctx0" brushRef="#br0" timeOffset="66842">22257 15622 3396 0,'27'-22'64'0,"-27"5"76"0,0 6 73 16,24-2 64-16,-24 1-10 0,0 3-15 0,11 3-18 15,-11-1-20-15,0 2-22 0,0 1-39 0,0 1-44 16,0 1-35-16,0 2-38 0,0-2-27 0,0 2-9 16,0-1-8-16,0 1 4 0,0 0 8 15,0 0 5-15,0 0 9 0,0 0 60 0,0 0 45 16,0 0 23-16,0 0-14 0,0 0-59 0,31 0-55 15,-11 0-18-15,5 0 16 0,2 0 36 0,6 0 36 16,2 0 23-16,2 0 25 0,1 0-17 0,-1 0 1 16,-6 0-16-16,0 0-31 0,-4 0-18 0,0 0-31 15,-5-17-13-15,-3 17-8 0,0 0-4 0,1-11 2 16,-7 11-6-16,-3 0 1 0,0-7-53 0,1 7-100 16,-7 0-135-16,-2 0-138 0,-2-5-77 0,0 5-56 15,0 0-40-15,0 0 9 0,0 0-44 0,0 0-137 16,0 29-122-16,0-29 145 0</inkml:trace>
  <inkml:trace contextRef="#ctx0" brushRef="#br0" timeOffset="67089.99">22757 15995 4175 0,'0'14'2'15,"0"-3"18"-15,-12-4 49 0,12-1 67 0,0-6 67 16,0 0 51-16,0 0 14 0,0 0-17 0,0 0-5 15,0 0 10-15,0 0 20 0,0 0 24 0,0 0-39 16,0 0-82-16,0 0-86 0,0-22-72 0,0 22-32 16,0-21 3-16,31 21 2 0,-31-22-8 15,35 10-6-15,-13-1-33 0,3 3-46 0,4 2-40 16,2 0-49-16,0 2-27 0,2 0-22 0,-4 5-39 16,0 1-22-16,2 0-18 0,-6 0-24 0,0 0-27 15,-3 0-50-15,-3 0-64 0,-4 0-93 0,1 23-202 16,-4-23-51-16,-1 0 153 0</inkml:trace>
  <inkml:trace contextRef="#ctx0" brushRef="#br0" timeOffset="67594">23321 15537 3652 0,'0'-6'83'15,"0"-1"72"-15,0 2 69 0,0-1 53 0,0-1-46 16,0 2-42-16,0 0-41 0,0 0-29 0,0 1-20 16,0 0-25-16,21 1-12 0,-21 0-26 0,14-1-13 15,-14 1-5-15,25-1-18 0,-10 4-5 0,1-1-2 16,3-1-1-16,4 2 8 0,1 0-3 0,1 0 2 16,2 0 13-16,0 0 3 0,-2 0 17 0,-5 0-11 15,3 0-8-15,-4 0-5 0,-3 23-17 16,-1-23-5-16,-3 0-1 0,-6 15 2 0,7-15 2 15,-9 19 11-15,0-8-4 0,-4-1 4 0,0 6 7 16,0 5-7-16,0 1 3 0,-31 3 2 0,31-1 0 16,-43 1 10-16,16 2 1 0,-2 1-13 0,-2-3 4 15,0-4-4-15,-4-1-8 0,6-2 3 0,2-2-12 16,10-4 3-16,-1-2 9 0,9-3 2 0,9-3 17 16,-6 1 2-16,6 0 7 0,0-2 0 0,27 3-2 15,-27 1 51-15,50 1 43 0,-17 1 53 0,2 0 44 16,-2 3-28-16,6-2-44 0,-4-1-36 15,-6 0-52-15,-2-1-16 0,-4-2-10 0,-2 1-21 0,-5 1-1 16,-1-3-16-16,-5 6 3 0,-2-1 5 0,-4 3-1 16,-4 3 13-16,0 3-12 0,0 3 4 15,0 4 9-15,-31 2-2 0,31 0 6 0,-41 2-15 16,16 1-62-16,-4-4-82 0,-6 3-105 0,0-5-76 16,2 1-25-16,-2-5-7 0,-7-2 17 0,7-5-15 15,2-2-40-15,2-6-49 0,4-2-66 0,5-4-137 16,5 0-225-16,7-24 131 0,6 24 154 0</inkml:trace>
  <inkml:trace contextRef="#ctx0" brushRef="#br0" timeOffset="67917.99">24574 15877 3339 0,'-27'-1'72'0,"27"0"79"0,-14-1 78 0,14 2 59 16,0-1-17-16,0 1-47 0,-15 0-40 0,15 0-43 16,0 0-37-16,0 0-7 0,0 0-4 0,0 0 23 15,0 0 5-15,0 0 17 0,0 0-10 0,0 0-12 16,0 0 29-16,0 0 14 0,0 0 38 0,0 0 59 16,0 0-15-16,0 0-54 0,23 0-73 0,-23 0-81 15,29 0-36-15,-2 0-7 0,4-18 13 16,8 18-3-16,6 0-11 0,3-16 7 0,8 16-5 15,-9 0-4-15,3-11-5 0,-3 11-25 0,1 0-46 16,-7 0-38-16,-1-5-32 0,-7 5-21 0,2 0-5 16,-4 0-34-16,-13 0-57 0,5 0-72 0,-10 0-89 15,-3 0-105-15,-2 0-110 0,-4 0-137 0,-4 0-287 16,0 0 198-16,0 0 212 0</inkml:trace>
  <inkml:trace contextRef="#ctx0" brushRef="#br0" timeOffset="68298">25988 15545 4198 0,'39'0'49'0,"-2"0"64"16,-2 0 74-16,-4 0 72 0,3 0 18 0,-8 0-11 16,-9-16-27-16,-7 16-47 0,-1 0-65 0,-1 0-59 15,-8 0-43-15,6 0-35 0,-6 0-11 0,0 0 26 16,0 0 76-16,0 0 20 0,0 35 15 0,0-13-21 15,0 1-83-15,0 7-5 0,0 3-3 0,0 6 3 16,0 1 14-16,0 0-4 0,-23 1 7 0,23 2-4 16,-27-1-13-16,27-1-5 0,-35 2-4 0,17-5 10 15,-5 0 4-15,-8-6 1 0,2-3-15 0,-2-6-47 16,-4-3-38-16,0-7-34 0,-3-6-25 0,-1-6 6 16,-2-1 8-16,2 0 25 0,6-33 37 15,2 10 26-15,4-6 19 0,4-6 19 0,6 0-2 16,11-6 7-16,6-2 8 0,0 0-9 0,0 0-9 15,46 2 1-15,-15 0-2 0,2 6 3 0,10 2 4 16,-2 3 2-16,9 5-10 0,0 4-20 0,-3 4-46 16,3 1-47-16,-1 5-62 0,-3 4-67 0,-5 0-41 15,-6 4-69-15,-4 2-60 0,-4 1-70 0,-4 0-101 16,-8 0-193-16,-3 0 28 0,-8 0 159 0</inkml:trace>
  <inkml:trace contextRef="#ctx0" brushRef="#br0" timeOffset="68742">26420 15576 4482 0,'16'0'57'0,"3"0"41"15,-7 0 58-15,-1 0 80 0,-3 0 25 0,2 0 21 16,-10 0-26-16,0 0-79 0,0 0-80 0,0 0-60 16,0 0 114-16,0 0 68 0,0 0 16 0,0 23 1 15,-18-23-133-15,18 41-74 0,0-12-17 0,-19 6 25 16,19 8 2-16,-18 3 20 0,18 3 16 0,-13 3-7 15,13 4-2-15,-18 0-9 0,9 3-10 0,5-1-20 16,-6-1-10-16,6-3-11 0,-5 0-6 0,1-5-2 16,2-3 5-16,2-6 3 0,0-4-6 15,0-4 0-15,4-6-7 0,-5-7 4 0,1-6 12 16,4-3 9-16,0-5 22 0,0-2 13 0,0-3-21 16,0 0-6-16,0-24-29 0,0 24-18 0,0-45 0 15,0 11-30-15,0-8-27 0,0-10-28 0,0-7-11 16,31-6 28-16,-31-4 26 0,27-2 25 0,-10-1 21 15,1 1 15-15,1 4 4 0,4 4 5 0,-7 3 6 16,7 9-9-16,-5 4 6 0,5 6 4 0,-6 8-10 16,6 4-7-16,-9 4-7 0,3 5-1 0,-3 6 2 15,-4 2 3-15,3 2 1 0,-1 6-12 0,-6-1-2 16,-2 3-54-16,5 2-94 0,-5 0-74 0,0 0-7 16,-2 0 39-16,6 26 36 0,-4-26 19 15,5 41-33-15,-3-13-28 0,-2 6 1 0,4 6-6 16,-8 4-38-16,0 0-55 0,0 3-59 0,0 0-44 15,0-1-35-15,-31-3-65 0,31-1-141 0,-37-7-107 16,16-6 132-16</inkml:trace>
  <inkml:trace contextRef="#ctx0" brushRef="#br0" timeOffset="69522">26627 15861 3715 0,'35'-10'46'0,"0"1"36"0,-4-2 61 16,-4-1 54-16,2-1 10 0,-9 2 14 15,-5 4-27-15,-7 2-32 0,-8 1-43 0,6 0-50 16,-6 3-28-16,0 0-23 0,0 0-8 0,0 1-5 16,0 0-1-16,0 0 3 0,0 0-6 0,0 0 2 15,0 0 3-15,0 0-12 0,0 0 2 0,0 0-2 16,27 21 1-16,-27-21 16 0,25 0 1 0,-25 16 0 16,29-16-3-16,-13 0-20 0,-1 0-9 0,1 0 0 15,-1 0-5-15,4-31 2 0,-3 31 8 0,-1-34-7 16,3 15 11-16,-5-2 8 0,1-2 1 0,-6 1-4 15,1 2 5-15,-3 3-7 0,-2 0 0 0,-4 1 8 16,0 3-8-16,0 1-1 0,0 2-2 0,0-1-4 16,0 2-6-16,-33 2 0 0,33 2-2 15,-35 2 5-15,16 3 2 0,-2 0 5 0,-1 0 6 16,-1 0-2-16,0 31 5 0,5-31-3 0,-5 36 5 16,6-16 3-16,3 4 1 0,1 2 0 0,7 2 0 15,-2 4-8-15,8 4 1 0,0-1 9 0,0-3-13 16,0 3 8-16,0-5-9 0,0-1-6 0,35-2 8 15,-35-4-6-15,27-2 6 0,-27-4 9 0,29-4-3 16,-8-3 4-16,-3-4-2 0,1-6-3 0,4 0-2 16,-7 0 4-16,7 0 5 0,0-29-5 0,-1 29 2 15,1-34 0-15,-4 10-3 0,1 0 0 0,-1-5-1 16,-9 0 4-16,3-2 7 0,-1 1-8 0,-2-4 9 16,-1 5 1-16,-9-4-6 0,4 3 19 15,2 4-10-15,-6 3 2 0,0 2-2 0,0 1-11 16,0 5 8-16,0 3-13 0,0 6-3 0,0 3-3 15,0-2-9-15,0 3 0 0,0 2-14 0,0 0 6 16,0 0 6-16,0 0 9 0,0 23 19 0,0-23 1 16,0 35-3-16,0-8-9 0,0 3 3 0,0 9-2 15,23 4-1-15,-23 6 7 0,16 0-7 0,-16 2-6 16,23 1 1-16,-23-3-3 0,23 0-1 0,-15-4-5 16,2-4-10-16,-1-4-16 0,-5-3-27 0,0-5-12 15,0-4-14-15,-2-5-16 0,-2-4-2 0,0-6 5 16,0-2 15-16,0-4 37 0,0-1 34 15,0-3 21-15,-25 0 9 0,25 0 0 0,-25-37-5 16,7 17-2-16,-1-6 7 0,-3-5-5 0,5-4 7 16,3-3 0-16,1-2-7 0,13-2 6 0,0 1-4 15,0-2 10-15,0 1 9 0,35 0 11 0,-8 2 2 16,4 1-1-16,0 1-12 0,6 5-14 0,3 1-1 16,5 4-3-16,1 5 11 0,-1 4-5 0,-2 4-11 15,-1 6-5-15,-3 4-15 0,-6 5 5 0,-2 0 6 16,-4 0 3-16,-4 31 5 0,-3-9-4 15,-5 4-3-15,-1 6-38 0,-1 3-42 0,-5 7-38 0,-4 3-58 16,-2 0-47-16,-2 4-42 0,0-1-41 16,0-2-46-16,0-2-66 0,-33 0-149 0,33-6-83 15,-20-4 112-15</inkml:trace>
  <inkml:trace contextRef="#ctx0" brushRef="#br0" timeOffset="69969.99">28080 15652 4260 0,'18'-39'77'16,"-3"7"67"-16,3 1 88 0,-5 7 100 0,-3 2-1 16,3 5-17-16,-5 5-84 0,-8 5-105 0,0 4-81 15,0 0-64-15,0 3-20 0,0 0 4 0,0 0 6 16,0 0 19-16,-31 0 10 0,31 31 8 0,-19-31 2 16,19 41-9-16,-22-9 7 0,22 8-4 15,-23 6 5-15,23 6-1 0,-13 3-13 0,13 4-1 16,0 5-4-16,0 2 9 0,0-2-5 0,0-4-1 15,0-2 4-15,0-4-4 0,0-4 13 0,0-8 3 16,0-6-13-16,0-8 5 0,0-4 8 0,0-8 2 16,0-5 21-16,0-5 19 0,0-3-10 0,0-3-8 15,0 0-13-15,0-31-33 0,0 8 9 0,33-8 0 16,-33-8-4-16,0-10 13 0,31-6-5 0,-31-11-4 16,27-2 4-16,-10-7-5 0,1-1 16 0,-1 0 5 15,-3-1-5-15,5 8 0 0,0 4-15 0,-3 5 5 16,-1 8 5-16,3 7 0 0,-5 10 1 15,1 2-2-15,-1 8 8 0,-5 4-8 0,0 5-4 16,-2 3-19-16,-2 8-20 0,-4 0-5 0,5 4-54 16,-5 1 7-16,4 0 19 0,-2 0 10 0,0 40 53 15,4-15 10-15,2 9-18 0,3 5 5 0,-3 11-7 16,8 6-18-16,-5 9-16 0,3 2-52 0,-5 2-31 16,3 8-25-16,-4-4-33 0,-6 4-31 0,0-5-55 15,-2-3-75-15,0-4-69 0,0-7-56 0,-27-6-111 16,27-5-240-16,-31-10 82 0,9-7 139 0</inkml:trace>
  <inkml:trace contextRef="#ctx0" brushRef="#br0" timeOffset="70153.99">27983 15986 3882 0,'31'-11'13'0,"0"-3"47"15,6-2 55-15,-2 2 41 0,6-5 17 0,-6 3-23 16,1 3-44-16,-7 2-38 0,-1 0-29 0,-3 1-31 15,2 0-12-15,-2 1-8 0,0 2-19 0,-5 1-47 16,7 3-75-16,-4 1-91 0,8 2-81 0,-4 0-39 16,0 0-32-16,2 0-44 0,0 0-87 0,4 0-184 15,-2 0 74-15,8 0 141 0</inkml:trace>
  <inkml:trace contextRef="#ctx0" brushRef="#br0" timeOffset="70335">29043 15531 3644 0,'4'-13'74'0,"4"0"57"0,-1 1 47 0,-3 6 28 15,0-3-59-15,0 4-53 0,-4 2-53 0,0 2-36 16,0 1-27-16,0 0-4 0,0 0 8 0,0 0 4 16,0 20 11-16,-23-20 1 0,23 31 6 0,0-8 5 15,-16 6 6-15,16 7-5 0,-19 5-2 0,19 5-6 16,-10 5-4-16,10 1-31 0,-15 4-48 0,15-1-62 16,-12-2-82-16,4-3-73 0,4-3-54 0,-3-4-57 15,-1-5-78-15,-4-3-119 0,3-10-85 0,-5-6 126 16</inkml:trace>
  <inkml:trace contextRef="#ctx0" brushRef="#br0" timeOffset="70606">28783 15573 3525 0,'0'-13'43'0,"0"2"34"0,31 2 29 16,-31 1 25-16,0 0-31 0,18 0-31 0,-18 1-34 15,0 2-27-15,0 0-17 0,0 1 1 0,0 0 8 16,0 0 8-16,0 3 2 0,0-3 4 0,0 4 9 15,0 0 13-15,0 0 26 0,0 0-1 0,0 0-14 16,0 0-13-16,0 0-26 0,27-2-10 0,-4 1 2 16,2 0-1-16,1-2-8 0,8 1 7 15,1-1 1-15,0 2-4 0,-2 1 4 0,2-1 2 16,0 1-3-16,-4 0 3 0,-2 0-1 0,-2 0-1 16,0 0-1-16,-6 0-8 0,-7 0-6 0,-2 0-65 15,-5 0-85-15,-3 0-80 0,2 0-46 0,-6 19-21 16,0-19-27-16,0 22-56 0,0-11-145 0,0 6-153 15,-29 1 112-15,29 8 146 0</inkml:trace>
  <inkml:trace contextRef="#ctx0" brushRef="#br0" timeOffset="70842">28396 16337 2510 0,'-19'12'50'0,"9"-4"81"0,4-4 92 16,4-1 91-16,2-3-3 0,0 0-57 0,0 0-69 15,0 0-65-15,33 0-21 0,-33 0 0 0,43-18 4 16,-16 18-15-16,6 0-8 0,2-21-16 0,9 21-27 16,3-14-8-16,3 14-9 0,6-18-2 0,0 9 11 15,1 0 1-15,-3 1-9 0,4-1-4 0,-8 2-19 16,-5 0-3-16,1 0 7 0,-11 1-3 0,-8 2-9 16,-5 2-56-16,-3-1-88 0,-7 3-127 0,-3-3-119 15,-5 3-11-15,-4 0-9 0,0 0-16 0,-27 0-99 16,27 22-198-16,-43-22 102 0</inkml:trace>
  <inkml:trace contextRef="#ctx0" brushRef="#br0" timeOffset="71757.99">21347 16622 4737 0,'37'0'3'0,"-6"0"-1"0,-2 0 2 16,-4 0-3-16,-2-38-3 0,-7 38-2 0,-5 0-5 16,-11-17 5-16,0 17 5 0,0 0 6 0,-40 0 13 15,14 0-2-15,-7 23-20 0,-9-23 7 0,-7 23-16 16,-5-6 3-16,-2 4 11 0,-2 3 1 0,6 2 2 16,-3 2 5-16,3 6-4 0,4 3-3 0,5 4-1 15,6 3-2-15,8 2 3 0,4 2-2 0,6 4 0 16,9-1 1-16,6 0-4 0,4-3-1 0,0 0 2 15,37-4-2-15,-37-4 5 0,46-4 2 0,-24-4 1 16,-1-4-3-16,-2-6 1 0,-19-4 2 16,29-4-1-16,-29-4 4 0,14-4-6 0,-14-1 5 15,0-3-5-15,0-2 4 0,10 0 5 0,-10 0-14 16,0 0 1-16,0 0-15 0,0 0-16 0,0-32 1 16,0 32 1-16,0-31 7 0,0 13 17 0,0-5 2 15,0 0 4-15,0 0 4 0,0-1-4 0,0 0-2 16,0-2 3-16,0 0-1 0,33 2 12 0,-33-2 10 15,34 2 13-15,-10-1 12 0,7 3 9 0,0 0 24 16,7 1 4-16,5 4 23 0,2 0 20 0,3 3 18 16,2 1 34-16,3 4 21 0,-3 1 14 0,0 2-5 15,-3 1-19-15,-6 2-23 0,-5 2-44 16,-10 1-49-16,-3 0-40 0,-8 0-47 0,-5 0-5 0,-8 0 16 16,-2 0 5-16,0 32 8 0,-27-32-10 15,27 35-5-15,-41-13 4 0,12 4 9 0,-4 4-6 16,-2 4-6-16,0-2-62 0,-3 0-83 0,1 2-105 15,2 2-110-15,4 2-63 0,2-2-32 0,4 1-44 16,7-3-55-16,3 2-65 0,3-4-142 0,8-1-194 16,4-6 179-16</inkml:trace>
  <inkml:trace contextRef="#ctx0" brushRef="#br0" timeOffset="72213.99">21959 17260 4517 0,'27'-29'49'0,"-2"0"91"0,0 0 93 16,-5 2 98-16,5-4 86 0,-11 6 26 0,-1 4-16 16,-5 7-46-16,-4 4-111 0,0 1-110 0,-4 6-77 15,0-1-55-15,0 3-37 0,0 1 0 0,0 0 18 16,0 0 20-16,-29 30 10 0,29-30-5 0,-26 39-17 16,7-11-9-16,-2 6-2 0,-1 4 0 0,-3 3-2 15,2 1 1-15,0 3-1 0,1 3 2 0,-1-2-5 16,4 2-2-16,-1-3 1 0,3-1 3 0,5-3 4 15,-3-1-2-15,5-7-1 0,2-4-9 0,1-5 1 16,3-5 2-16,2-6 12 0,2-3 8 0,0-6-3 16,0-4-5-16,0 0-29 0,0 0-20 15,37-38 3-15,-37 18 5 0,33-5 15 0,-12-6 11 16,2-4 1-16,0 0-3 0,-3-2 10 0,3-3-7 16,-2 0 2-16,1 0 5 0,1-1-8 0,2 1 5 15,-6 1 2-15,5-2 0 0,-1 4 4 0,2-1 3 16,-2 4-1-16,-1 3-2 0,-1 1 1 0,2 6 8 15,-7 3-5-15,1 4-2 0,-3 5-1 0,-3 2-16 16,-3 5-3-16,-2 2-5 0,-2 3-6 0,0 0 13 16,3 26 3-16,-1-2 1 0,4 4 6 0,-2 7-5 15,3 6-1-15,-1 8-18 0,0 1-44 0,-3 2-47 16,1-2-59-16,-8 1-76 0,0 0-75 0,0-1-64 16,0-1-52-16,0-2-9 0,-27-3-7 15,27-2-48-15,-23-5-52 0,23-1-105 0,-31-8-219 16,11-6 9-16,-3-5 175 0</inkml:trace>
  <inkml:trace contextRef="#ctx0" brushRef="#br0" timeOffset="72382">21872 17537 3956 0,'31'-10'20'16,"6"1"41"-16,5 0 49 0,3-1 33 0,9-4-6 15,-4 2-28-15,-3 1-48 0,-6-2-35 0,-3 4-16 16,-1-2-12-16,-4 0-2 0,-2 1-19 15,0-1-64-15,-4 2-85 0,2 0-118 0,2 3-116 16,-2-1-84-16,0 2-97 0,-5 0-196 0,5 0 51 16,2-4 156-16</inkml:trace>
  <inkml:trace contextRef="#ctx0" brushRef="#br0" timeOffset="72587">22852 17252 4337 0,'2'0'44'0,"0"0"37"0,0 0 28 0,0 0 48 16,4 0 0-16,-6 0 2 0,0 0 1 0,0 0-30 15,0 0-40-15,0 0-38 0,0 0-32 0,0 0-12 16,0 0 44-16,0 0 19 0,-22 0 9 0,22 27-3 16,0-27-45-16,-23 29-22 0,23-8-1 15,-19 2 0-15,19 4-4 0,-16 4 4 0,8 1-8 16,1 2-33-16,-1 2-59 0,-2-1-76 0,2-2-69 16,-3 0-56-16,1-2-42 0,0-2-28 0,-5-5-53 15,1-5-37-15,1-4-59 0,-5-5-163 0,-1-9-147 16,2-1 135-16</inkml:trace>
  <inkml:trace contextRef="#ctx0" brushRef="#br0" timeOffset="72858">22577 17169 3549 0,'0'-14'46'0,"15"0"65"0,-15 1 67 0,0 3 53 0,18-2-17 16,-18 3-40-16,0 3-52 0,0 5-54 15,0-2-25-15,0 2-25 0,0 1-18 0,0 0 2 16,0 0 3-16,0 0 20 0,0 0 16 0,0 0 31 15,0 0 41-15,0 0 48 0,0 0 16 0,0 0-32 16,0 0-42-16,31 0-66 0,-10 0-27 0,4 0 21 16,10 0 28-16,0 0 24 0,6 0 10 0,3 0 2 15,-1 0-7-15,1 0-8 0,-1 0-1 0,-4 0-22 16,3 0-37-16,1 0-15 0,-4 0-15 0,-4 0 1 16,-4 0 9-16,-4 0-6 0,-6 0-74 0,-5 0-96 15,-1 0-109-15,-7 0-103 0,-8 0-46 0,0 0 20 16,0 0-34-16,0 0-51 0,0 23-83 15,-29-23-272-15,29 0 5 0,-20 19 169 0</inkml:trace>
  <inkml:trace contextRef="#ctx0" brushRef="#br0" timeOffset="73225.99">23410 17324 4005 0,'21'1'52'0,"4"-1"54"0,-3 0 77 16,3 0 89-16,-12 0 36 0,7-23 31 0,-7 23 9 15,-5 0-15-15,-6 0-57 0,0 0-55 0,-2-15-74 16,0 15-58-16,0 0-40 0,0 0-30 0,0 0-19 16,0 0-29-16,0 0-3 0,0 0 17 15,0 0 13-15,0 23 12 0,0-23 15 0,0 33-11 16,0-10-7-16,0 3-4 0,0 5 1 0,0 4 1 16,-25-1-9-16,25 0 5 0,-27-2-24 0,13 2-35 15,-13-6-32-15,4 0-43 0,-10-6-23 0,0 0-11 16,-4-5-3-16,0-6 10 0,-3-3 13 0,5-5 32 15,0-3 26-15,2 0 33 0,2-30 36 0,8 30 3 16,1-45 12-16,9 17-5 0,7-7-1 0,6 0 15 16,0-5-2-16,0 1 7 0,41-4 7 0,-14 2 6 15,6 1 14-15,4 1 3 0,5 3-5 0,3 4-17 16,-1 1-13-16,1 6 3 0,1 2-1 0,-7 5-11 16,-2 3 1-16,-4 4-9 0,-6 4-46 15,-6 0-73-15,-3 4-122 0,-7 0-141 0,-5 3-70 16,4 0-43-16,-6 0-34 0,-2 31-104 0,1-31-217 15,-1 36 137-15</inkml:trace>
  <inkml:trace contextRef="#ctx0" brushRef="#br0" timeOffset="73621.99">24363 17019 3600 0,'-14'0'33'0,"1"0"23"0,13 0 90 0,-20 0 89 16,20 0 28-16,-9 23 19 0,9-23-60 0,-14 0-51 16,6 14-27-16,-1-14-28 0,5 13-18 0,-6-13-12 15,8 0-16-15,0 9 21 0,-2-9 31 0,-1 0 23 16,5 8 57-16,0-8 70 0,0 2 62 0,0-2 23 15,0 2-70-15,27-1-101 0,-27-1-106 0,44 2-72 16,-7-1 2-16,2 2 6 0,13-1 14 16,10 0 6-16,2 1 10 0,2-2 34 0,2-1 18 15,-2 0 25-15,-4 0-1 0,-2 0-98 0,-2 0-24 16,-4 0 0-16,-8 0 0 0,-1-21 0 0,-6 21 0 16,-12 0 0-16,0 0 0 0,-8-14 0 0,-7 14 0 15,-2 0 0-15,-6 0 0 0,-4 0 0 0,0 0-314 16,0 0-232-16,0 0-62 0,0 0-32 0,0 0 16 15,-31 0 50-15,31 0-69 0,-26 23-99 0,26-23-224 16,-38 0-35-16,12 18 219 0</inkml:trace>
  <inkml:trace contextRef="#ctx0" brushRef="#br0" timeOffset="73902.99">25206 16778 2572 0,'0'-5'30'15,"-12"1"28"-15,12-1 31 0,0 2 29 0,0 0-8 0,0 1-24 16,0 0-34-16,0 0-22 0,0 2-24 15,0-1-1-15,21 1-5 0,-21 0-4 0,0 0 0 16,0 0 1-16,0 0 5 0,0 0-31 0,0 0-54 16,0 0-82-16,0 0-107 0,0 0-130 0,14 0-197 15,-14 0-26-15,0 0 112 0</inkml:trace>
  <inkml:trace contextRef="#ctx0" brushRef="#br0" timeOffset="76310">25827 16962 4056 0,'18'0'46'0,"7"0"36"0,-6 0 38 16,-5 0 40-16,-2 0-9 0,-3-22-8 0,-3 22-13 16,-6 0-31-16,0 0-37 0,0 0-34 0,0 0-28 15,0 0 34-15,0 0 106 0,0 0 39 0,0 38 20 16,-23-14-27-16,23 9-55 0,-18 5 20 0,18 8 38 16,-23 5 29-16,23 4-24 0,-17 0-40 0,17 1-43 15,-10 2-19-15,10-1-18 0,-12-3-13 0,7-1-10 16,-1-5-25-16,-2-5-7 0,0-4-6 0,-3-4 0 15,3-7 5-15,-4-6-1 0,6-4 5 0,-3-6 5 16,5-4 14-16,0-3 16 0,-2-4 48 0,6-1-12 16,0 0-15-16,0-25-10 0,0 25-65 15,0-45 10-15,0 13-9 0,0-7-22 0,0-7-5 16,23-4-20-16,-23-3 8 0,22 1 8 0,-22-1 18 16,31 0 4-16,-8 3-5 0,0 3 11 0,-1 2-9 15,5 4 12-15,0 4 4 0,0 3 2 0,4 7 2 16,-4 3-5-16,0 2 0 0,0 4-6 0,-5 5 0 15,1 2 2-15,0 2-4 0,-4 2 1 0,-1 3 1 16,3 2-1-16,-3 2 1 0,-3 0-4 0,1 0-3 16,-1 0-4-16,1 0-6 0,-5 0-2 15,1 22-4-15,-1-22 3 0,-3 24 12 0,0-6 3 0,2 3 10 16,-5 6 7-16,3 3-8 0,0 5 12 0,-8 4-3 16,2 2 2-16,-2-1 4 0,0 3-8 15,0-1-3-15,0-1 2 0,-29 0-3 0,29-3-1 16,-39-2 5-16,8-3-12 0,-2-3-13 0,-6-3-13 15,-7-5-36-15,-4-4-31 0,1-3-15 0,-1-6-31 16,-1 0 1-16,5-5-17 0,9-3-15 0,2-1-7 16,8 0 3-16,4 0 23 0,9 0 28 0,1 0-17 15,9 0-44-15,4-19-55 0,0 19-84 0,0 0-26 16,27-14-24-16,-27 14-37 0,35 0-96 0,-8-13-201 16,4 13 43-16,2 0 128 0</inkml:trace>
  <inkml:trace contextRef="#ctx0" brushRef="#br0" timeOffset="77641.99">26581 17513 3592 0,'19'18'15'0,"-3"-18"53"0,-1 0 58 0,1 0 59 15,-1 0 27-15,-3 0-24 0,-6-23-49 0,-2 23-46 16,1 0-41-16,-5 0-23 0,0 0-9 0,0 0-13 16,0 0-4-16,0 0-9 0,0 0 2 15,0 0-4-15,0 0-7 0,0 0 2 0,0 0 2 16,0 0 0-16,0 0 3 0,0 0 3 0,0 0-1 16,0 0 5-16,0 0 6 0,0 0 1 0,0 0 2 15,0 0 0-15,14 0-1 0,-14 0-7 0,0 0-2 16,21 0-1-16,-21 0 0 0,18 0 5 0,-9-18-2 15,1 18-1-15,2-17 2 0,-5 17-1 0,-3-18-1 16,0 18-2-16,0-19-11 0,0 19-12 0,-4-17-8 16,0 11 1-16,0-3 5 0,0 0 11 0,-31 1 9 15,31 0-4-15,-31 2 1 0,12 1 1 0,1 1-6 16,-5 3 8-16,-2 1-4 0,3 0 5 0,3 0 1 16,0 0 2-16,1 31 3 0,5-31 1 15,-1 26-3-15,6-26 0 0,3 35 4 0,5-17-4 16,0 0 4-16,0 2 0 0,0-1 1 0,0 0 3 15,31-2-5-15,-31 0 5 0,27-2-3 0,-27 2 2 16,38-6 3-16,-22 0-2 0,3-1-3 0,-1-2 4 16,-1-2-1-16,1-1 13 0,-3-1 19 0,-3-4 3 15,3 3 8-15,-3-3-8 0,-4 1-13 0,3-1-4 16,1 0-6-16,-8 0-6 0,3 0 0 0,1 0-11 16,-4 0 5-16,0 0 2 0,2 0-1 0,-6 0 17 15,0 0 17-15,4 0 11 0,-4 0 20 0,0 0-9 16,0 0-4-16,0 0-1 0,0 0-18 15,0 0-5-15,0 0-17 0,0 0-17 0,0 0-2 16,0 0-5-16,5 0 1 0,-5 0-2 0,0 0-3 16,4 0 0-16,-4 0 3 0,8 0 2 0,-4 0 6 15,2 0 3-15,3 0 2 0,3 0 1 0,-2 0 2 16,-1 0 0-16,1 0-4 0,-2 0 6 0,7 0-8 16,-3 0 1-16,3 0-6 0,1 0-6 0,3-19 7 15,3 19 3-15,-3-29 2 0,2 14 0 0,1-4-2 16,1-3-2-16,0 0 1 0,-5-1-7 0,-1-2 5 15,-2 1-5-15,1 2 5 0,-6-3 0 0,-1 4-3 16,-5-1 3-16,2 4-4 0,-6 1 3 0,0 2-5 16,0 3-9-16,0 3 0 0,0 2-1 15,-33 1 0-15,33 2 14 0,-31 4-8 0,8 0 3 16,0 0 2-16,-3 0-3 0,-1 31 3 0,0-31 6 16,0 37-5-16,4-12 8 0,3 1-4 0,1 3-3 15,0 1 8-15,7 2-8 0,-3-2 5 0,11 2-3 16,-4 1 6-16,2-2-6 0,6-1 10 0,0-2 3 15,0 0-4-15,0-1 8 0,0-2 0 0,27-4-10 16,-27-3 7-16,22 0-7 0,-22-4-5 0,34-2 7 16,-8-4-3-16,-1-1 6 0,0-3-4 0,6-2-1 15,0-2 3-15,0 0-4 0,4 0-3 0,-2-31-7 16,-2 31-5-16,0-36 2 0,0 14 1 0,-4-3 12 16,4-3-5-16,-4 2 2 0,-2-3 3 15,-5-2 6-15,3 2 25 0,-8 0 28 0,5 1 31 16,-9 0 18-16,3 2 9 0,-1-2-7 0,-5 3 18 15,-2 1 19-15,-2 4 0 0,0 3 5 0,-4 2-46 16,4 4-43-16,-4 3-38 0,0 3-47 0,0 2-13 16,0 3-15-16,0 0 6 0,0 0 23 0,0 0 14 15,0 31 16-15,-22-31 7 0,22 44-14 0,-23-16-5 16,23 7 4-16,-27 4-3 0,11 2 19 0,5 2 14 16,-5 2 11-16,1 2 6 0,3 3 6 0,1 0-6 15,-3 1-9-15,2 1-5 0,-1 1-16 0,3 1 5 16,2 0-8-16,-7-3 4 0,7 0 5 15,-5-6-19-15,7-1 3 0,-6-6-12 0,4-7-2 16,1-5 10-16,3-8-2 0,0-5 14 0,0-4 7 16,4-3 44-16,-4-4 77 0,4-2 50 0,0 0 45 15,0 0-44-15,0 0-83 0,0 0-59 0,0-33-56 16,0 33-10-16,23-41 2 0,-23 13 0 0,0-7 0 16,26-5-9-16,-26-5-7 0,21 4-21 0,-21-7-16 15,23-2-3-15,-13-1-18 0,3-2 10 0,5 3 20 16,1-1-5-16,-3 1 15 0,7-3 15 0,4 3-2 15,-4 3 16-15,8 2 7 0,2 6-5 0,-4 1 6 16,-2 4-3-16,-3 6-1 0,7 0-8 16,-8 7-7-16,4 3 2 0,0 2 1 0,0 6 7 15,0 2-4-15,0 4 5 0,-1 2-6 0,1 2 0 16,0 0 6-16,-4 0-16 0,-2 0-30 0,-7 23-28 16,0-23-24-16,-1 22-19 0,-3-22 4 0,-6 26 0 15,0-8 4-15,-4-2 0 0,0 3-25 0,0 1 3 16,0 2-14-16,-26-3-5 0,26 3 6 0,-27-2-23 15,27 0-11-15,-37 2-19 0,14-3-33 0,-2-2-36 16,-4-2-42-16,2 1-47 0,0-1-35 0,0-2-69 16,1-1-146-16,-1-3-119 0,6-3 124 15</inkml:trace>
  <inkml:trace contextRef="#ctx0" brushRef="#br0" timeOffset="78598">28270 17220 3170 0,'14'-8'57'0,"-1"-2"56"15,3 1 41-15,-5 6 33 0,5-7-37 0,-5 3-31 16,-1 3-22-16,-2 1-21 0,-4 1-20 15,-4 1-26-15,4 0-22 0,-4-1-12 0,0 2-11 16,0 0 1-16,0 0-9 0,0 0-3 0,0 0 4 16,0 0 3-16,0 0 15 0,-22 0 5 0,22 0 2 15,0 0 3-15,-19 21-5 0,19-21 0 0,-16 0 4 16,16 18-11-16,-19-18-6 0,19 0-9 0,-8 14-9 16,8-14 9-16,-4 0 14 0,4 11 8 0,0-11 4 15,0 0 5-15,0 0-4 0,0 0-1 0,0 0 8 16,0 0-1-16,0 0 21 0,0 0 12 0,0 0 9 15,0 0 12-15,0 0-9 0,0 0 4 0,12 0 11 16,-12 0 11-16,0 0 11 0,0 0 7 0,14 0 5 16,-14-16 2-16,9 16 5 0,-9 0 13 15,8-14 4-15,-4 14 21 0,0-9 12 0,-2 9-4 16,2-9-24-16,1 9-53 0,-5-4-43 0,0 4-30 16,0 0-21-16,0 0-7 0,0 0-12 0,0 0-9 15,0 0 6-15,0 0 12 0,0 0 11 0,0 30 13 16,-23-30 12-16,23 38-13 0,-17-11 9 0,17 4-5 15,-27 5-12-15,27 3 4 0,-26-2 7 0,11 0-8 16,7 3 8-16,-7-2 3 0,5-1-16 0,-2-1 12 16,3 0-4-16,1-2 3 0,-2-5 5 15,-3 1-4-15,9-6-1 0,-6-2-7 0,6-7 14 0,0 0 9 16,-1-8 8-16,5-1 23 0,0-4 6 0,0-2-7 16,0 0-22-16,0 0-16 0,0 0-10 15,0-37-15-15,25 37 12 0,-25-44-11 0,23 13 10 16,-23-5-1-16,25-1 5 0,-25-6 5 0,31-2-19 15,-19-1 14-15,3 0-13 0,1-1 4 0,-1 1 4 16,1 2-4-16,-1 2 8 0,1 4 1 0,-1 4-6 16,-1 4 6-16,-1 3 4 0,1 5-9 0,-2 4 10 15,-5 4-10-15,1 6-13 0,-4 1-5 0,0 4-8 16,2 2-9-16,-4 1-26 0,1 0-3 0,-1 0 6 16,0 0 18-16,2 36 28 0,4-15 9 0,-2 5 2 15,3 9-2-15,3 0 4 0,-2 6 3 0,3 1 2 16,-5 2-3-16,2-2 3 0,-1 0-1 15,-5-2-11-15,2-1 5 0,-4-2-3 0,0-4-4 16,-2-2-8-16,0-3-30 0,0-3-14 0,0-6 0 16,0-2 10-16,0-4 25 0,-23-4 18 0,23-2 12 15,0-4 15-15,0-2 11 0,0-1 8 0,-18 0-8 16,18 0-8-16,0 0-7 0,0-29-12 0,0 29 2 16,0-36 8-16,0 14-5 0,0-5-2 0,0-3 3 15,35 1-8-15,-35-2 4 0,27-3-3 0,-9 1 2 16,1 1-6-16,4 0-1 0,-1-1 9 0,5 4-4 15,-2 1 9-15,0 3-2 0,0 2-5 0,-3 3-2 16,1 5-4-16,-4 0 2 0,-1 8-11 0,-1-2-1 16,-3 7-9-16,1 2 0 0,-7 0 4 15,4 0-26-15,-3 30-15 0,-3-30-26 0,2 43-26 16,0-15 2-16,-1 5-14 0,-7 4-28 0,4 0-9 16,-4 2-26-16,0 1-22 0,0-1-8 0,0 0-22 15,-35-2-27-15,35-1-9 0,-27-1-24 0,27-2-54 16,-37-2-106-16,20-6-166 0,-2-2 53 0,5-6 122 15</inkml:trace>
  <inkml:trace contextRef="#ctx0" brushRef="#br0" timeOffset="78821.99">29051 17498 3764 0,'27'-13'25'0,"-4"1"25"15,-4-1 39-15,1 0 49 0,-1 1 29 0,-7 0 18 16,-1 4-11-16,-5 2-40 0,-2 3-57 0,-4 1-40 15,0 1-37-15,0 1-16 0,0 0-10 0,0 0-2 16,0 0 8-16,0 0 11 0,0 0 7 0,0 30 7 16,0-30-1-16,0 33-5 0,0-12-8 0,0 5-39 15,0-1-41-15,0 4-29 0,0-2-45 0,0 2-28 16,0-3-41-16,0 1-53 0,0-3-40 0,0-2-35 16,0-2-52-16,0-1-110 0,0-7-109 0,0-4 43 15,0-4 133-15</inkml:trace>
  <inkml:trace contextRef="#ctx0" brushRef="#br0" timeOffset="78953.99">29250 17256 3263 0,'0'-25'33'15,"12"2"8"-15,-12 5 3 0,8 3 3 0,-1 0-34 16,1 4-9-16,-8 3-12 0,6 3-55 0,-6 4-72 16,0 1-89-16,0 0-68 0,0 0-34 0,0 0-81 15,0 0-159-15,0 31 4 0,0-31 91 0</inkml:trace>
  <inkml:trace contextRef="#ctx0" brushRef="#br0" timeOffset="79421.99">29380 17346 3329 0,'8'0'49'0,"-2"0"35"16,1-22 58-16,-1 22 65 0,2 0-2 0,0-26 4 15,-3 26-36-15,-3 0-58 0,0 0-39 0,-2-15-47 16,0 15-25-16,0 0-10 0,0 0-15 0,0 0 3 15,0 0-1-15,0 0-1 0,0 0 3 0,0 0 5 16,-21 0 6-16,21 0 1 0,0 23 6 0,-12-23-3 16,12 24-5-16,0-8 4 0,-15 2-2 0,15 2 5 15,-4 4 5-15,4 1-4 0,-4 1-1 0,4 1-1 16,0 0-5-16,0 2 3 0,0-3 0 0,0 0 0 16,0 0-8-16,0-3-11 0,0-1-17 15,0-3-12-15,0 0 4 0,0-4-3 0,0-2 19 16,12-2 15-16,-12-2 5 0,0-2 21 0,0-3 2 15,0-2 3-15,0-1 7 0,0-1-6 0,11 0-3 16,-11 0-9-16,0 0-4 0,4-25-3 0,-4 25-4 16,2-31 6-16,0 10-2 0,-2-4-3 0,0-3 3 15,0-4-1-15,0-1 2 0,0-2 3 0,0-2 2 16,0 2 8-16,0-1 0 0,0 0 0 0,0 3-3 16,25 3-6-16,-25 0 2 0,29 6-4 15,-29 4 1-15,31 2 2 0,-13 4-8 0,1 4-4 0,-3 7 0 16,7 3-10-16,-4 0 0 0,-1 0 8 15,5 31-1-15,-2-31 3 0,-3 45 0 0,3-15-2 16,-4 2-26-16,-1 2-33 0,-4 2-30 0,-1 2-32 16,-7-1-18-16,0 1-16 0,-4-2-20 0,0-1-28 15,0 1-26-15,-27-3-32 0,27 3-61 0,-31-4-106 16,31-1-163-16,-39-5 59 0,20-3 115 0</inkml:trace>
  <inkml:trace contextRef="#ctx0" brushRef="#br0" timeOffset="79758">30471 16882 3919 0,'15'-10'20'0,"-3"1"15"0,-3 1 6 0,1 4-5 0,2-5-25 16,-5 4-23-16,-3 4-12 0,-4 1-3 0,0 0-2 16,0 0 11-16,0 0 6 0,0 37 10 15,0-10 5-15,0 9 5 0,0 6-4 0,-21 8 4 16,21 8-13-16,0 4-46 0,-21 2-35 0,21 0-58 15,-14 1-37-15,14-1-14 0,-19-2-39 0,9 0-32 16,0-4-54-16,-1-1-94 0,-3-4-122 0,3-1-51 16,-3-9 108-16</inkml:trace>
  <inkml:trace contextRef="#ctx0" brushRef="#br0" timeOffset="80038">30331 17548 2794 0,'18'-13'20'0,"-18"-2"18"16,13 4 17-16,-13 0 1 0,0-1-18 0,0 2-19 16,0 2-24-16,0-1 1 0,0 4-8 0,-27-2-5 15,27 2 5-15,-31 3 0 0,12 2 2 0,-1 0 6 16,-3 0 1-16,0 0-1 0,-4 0 0 0,7 24-11 16,-5-24-6-16,4 22-3 0,1-22-4 0,3 27 17 15,5-11 1-15,-3-1 4 0,9-1 8 0,2 2-1 16,4-2 4-16,0 1-2 0,0 0 2 0,0-2-2 15,29-1 3-15,-29 0 3 0,31-1-5 0,-11-3 1 16,1 1 3-16,2-1-1 0,0-4 1 0,-3 1-3 16,3-2-23-16,0-2-30 0,-7 0-53 15,-1-1-88-15,-3 0-102 0,-2 0-166 0,-1 0-168 16,-5 0 92-16</inkml:trace>
  <inkml:trace contextRef="#ctx0" brushRef="#br0" timeOffset="89794">20231 15034 2637 0,'-23'0'2'0,"7"0"0"0,-1-26 0 0,9 26 4 16,4 0 13-16,0-21 14 0,1 21 22 0,1 0 19 16,2 0 8-16,0 0 4 0,0 0-2 0,0 0-9 15,0 0-16-15,0 0-8 0,0 0-12 0,0 0-7 16,0 0 6-16,0 0 3 0,0 0 14 0,0 0 12 15,0 0 2-15,0 0-3 0,0 0-6 0,21 0-8 16,-21 0-9-16,21 0 3 0,-9 0-5 0,9 0-8 16,0 0-5-16,5 0-8 0,1 0-11 15,6 0-2-15,5 11-7 0,1-11-3 0,6 0 4 16,5 0-6-16,0 0 9 0,5 0 8 0,1 6-2 16,2-6 8-16,-2 5 5 0,-2-1 4 0,-5-1 2 15,1-1-6-15,-5 1-7 0,-1-3-9 0,-1 4-2 16,1-3-3-16,5-1-3 0,7 1 0 0,4 2-2 15,8 1 3-15,7-1 3 0,7 1-7 0,5 0 1 16,12 2 0-16,0-1-1 0,11 1 2 0,-5 1-1 16,5 1 0-16,0-1 2 0,-1 3-2 0,-1 0 3 15,1-2-3-15,-3 3-5 0,-5-2 8 0,2 0-2 16,1-3 4-16,-7 2-1 0,-4-3-6 0,-2 1 5 16,-9-2-2-16,-3-1 2 0,-7-1-1 15,-12-1-3-15,-2 0 4 0,-8-1 3 0,-5 0-1 16,-6 0 0-16,-8 0 0 0,-4 0 0 0,0 0 18 15,-8 0 15-15,-3 0 6 0,-5 0 1 0,-1 0-10 16,-4 0-18-16,-2-16-2 0,-2 16-6 0,3 0-6 16,-5 0 1-16,0 0-2 0,4 0 2 0,-4 0-5 15,0 0 2-15,0 0 1 0,4 0-2 0,-4 0 6 16,2-6-1-16,2 6-3 0,0 0 6 0,4-4-6 16,1 2-1-16,-3 0 5 0,2 1-6 0,0 0 3 15,1-2 0-15,-3 3 0 0,2-4 0 0,-2 3 0 16,1-2 2-16,3 1-2 0,-6-1 2 15,2 1-3-15,3 0-4 0,-1-3 1 0,2 3 2 16,3 0 3-16,-5 0-1 0,0-1-2 0,2 3-3 16,1-3 1-16,-1 0 3 0,0 2 1 0,-3 1 0 15,1-2 5-15,0 1-4 0,0-2 9 0,-3 3 19 16,-1 0 1-16,2-1 16 0,-6 1-1 0,4-2-7 16,-4 2-4-16,0-1-9 0,0 1-10 0,0 0-5 15,0 0 0-15,0-1-4 0,0 1 3 0,0 0-2 16,0 0-3-16,0 0 7 0,0 0-3 0,0 0 4 15,0 0 9-15,0 0-7 0,0 0 3 0,0 0-5 16,0 0-6-16,0 0-2 0,0 0 0 0,0 0-5 16,0 0-2-16,0 0-2 0,0 0-5 15,0 0-4-15,0 0 9 0,0 0 0 0,0 21 11 16,0-21 9-16,-14 24-7 0,14-3-1 0,0 0 1 16,0 6-7-16,0 5 12 0,-9 2 19 0,9 4 3 15,-4 5 17-15,-4 0 6 0,2 8-3 0,-3 7 1 16,1 9-12-16,-2 4-5 0,2 5-25 0,-7 4-1 15,3 4 10-15,-5 4 3 0,1-1 8 0,-1-1 1 16,-4-4-9-16,1-2 2 0,-3 1-1 0,0-2-12 16,-2-3 4-16,3 3-5 0,-1 5 11 0,0 5-4 15,-4 4-4-15,5 4 22 0,-3 2 8 0,6 2 17 16,-1 1-5-16,3-6-24 0,-4-4-11 0,1-4 4 16,3-7-15-16,-10-1 8 0,5-12-21 15,-5-2 2-15,0-5 12 0,-4-6-12 0,4-2 22 16,-2-7-11-16,4-6-3 0,0-8 10 0,9 2-10 15,-7-9-4-15,11-5-2 0,-1-6 1 0,3-4 8 16,4-5 10-16,2-2 11 0,2-1-16 0,2-2-82 16,0 0-105-16,0 0-116 0,0-25-99 0,0 25-53 15,24-35-49-15,-24 13-59 0,23-4-85 0,-23-4-194 16,27 2-23-16,-27-5 169 0</inkml:trace>
  <inkml:trace contextRef="#ctx0" brushRef="#br0" timeOffset="91065.99">20285 15026 2797 0,'10'-5'47'0,"0"0"41"15,-1 0 45-15,-3 2 38 0,-2-1-16 0,0-2-8 16,-4 3-11-16,0 3-2 0,0 0 3 0,0 0 3 16,0 0-20-16,0 0-23 0,0 0-18 0,0 0-16 15,0 0 52-15,0 0 13 0,-21 26 5 0,21-26 0 16,0 23-54-16,-22-8-5 0,22 5-7 15,-21 5 4-15,9-1 8 0,-1 4 18 0,-1 4 11 16,-1 5 22-16,1 4 2 0,-1 5-9 0,1 7 4 16,-1 6-12-16,-1 10 20 0,-1 10 23 0,1 6 17 15,-3 10 6-15,1 4-21 0,-1 6-48 0,-2 3-43 16,3 0-26-16,-3-3-10 0,2 1 23 0,-1-2-10 16,-1 3-11-16,2 1 2 0,1 5-25 0,-5 2 5 15,0-3 1-15,-1 1-9 0,-1-3 5 0,0-5-3 16,-4-6 0-16,0-8-6 0,4-8 2 0,-4-7 11 15,0-4 7-15,3-5-6 0,-1-2-4 0,0-3-11 16,2-5-7-16,2-1 8 0,0-5-2 16,7-3 0-16,1-4 0 0,3-6 1 0,4-4 4 15,0-7-4-15,5-4-5 0,3-6 1 0,-2-5-2 16,0-3 4-16,2-5 3 0,0 0-1 0,0-3-1 16,0 0-1-16,0-1-2 0,0 0 2 0,0 0-1 15,0 0-4-15,0 0 3 0,0 0 0 0,0 0-3 16,0 0 6-16,0 0 1 0,0 0-2 0,0 0 2 15,0 0-4-15,0 0 4 0,0 0-2 0,0 0 3 16,0 0-2-16,0 0-3 0,-12 0-1 0,12 0 5 16,0 0-5-16,0 0 1 0,0 0 3 0,0 0-9 15,0 0 5-15,0 0 1 0,0 0-6 0,0 0 4 16,0 0 0-16,0 0-4 0,0 0 9 0,0 0-3 16,0 0-4-16,0 0 3 0,0 0-1 15,0 0 0-15,0 0 0 0,0 0 7 0,0 0 0 16,0 0 2-16,0 0 0 0,0 0 1 0,0 0 0 15,0 0-5-15,16 0 3 0,-16 0-7 0,19 0-4 16,-2 0 3-16,5 0-4 0,1-24 0 0,12 24 0 16,7-15-1-16,7 15-1 0,9-20-8 0,8 20-12 15,7-20-9-15,9 10-7 0,11 1 0 0,13-3-1 16,7 3 6-16,11-1-4 0,7-1 3 0,7 2 6 16,7-1-3-16,8 0 7 0,8 2 8 0,6-2 3 15,9 2 5-15,4 0-3 0,4 3 8 0,-2-3 2 16,0 1-4-16,-2 0 6 0,-5 0-7 15,-3 0 4-15,-9 0 7 0,-8-3-5 0,-2 0 5 16,-14 0 6-16,-7-3 4 0,-12 1 3 0,-8-1 14 16,-11 0 12-16,-8-1 14 0,-13 3 16 0,-3-2-5 15,-13 3-4-15,-4-1-8 0,-8 4-7 0,-9 0 3 16,-6 2-6-16,-10 1 3 0,-4 2-8 0,-11 2-14 16,1 0-13-16,-11 0-9 0,2 0-4 0,-4 0 2 15,0 0 0-15,0 0-6 0,0 0 3 0,0 0 1 16,0 0-2-16,0 0 4 0,0 0 1 0,-19 0 0 15,19 0-1-15,0 0-4 0,0 0-4 0,0 0-2 16,0 0-6-16,0 0-10 0,0 0-17 0,0 0-20 16,0 0-29-16,0 0-27 0,0 0-46 15,0 0-59-15,0 0-95 0,0 0-85 0,0 0-53 16,0 0-25-16,0 0-11 0,0 0-8 0,0 0-5 16,-12 0-31-16,4 0-93 0,-3 0-224 0,1 0 130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20:52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12485 7184 1495 0,'0'0'25'0,"0"-12"4"15,0 12-4-15,0-5 13 0,0 4-1 0,-18-1 18 16,18 2 28-16,0 0 6 0,-19 0 0 0,19 0-10 15,-18 0-11-15,9 0 1 0,-1 0-14 0,-2 0-3 16,3 19-12-16,-1-19-15 0,4 0 0 0,-2 0-1 16,1 14 9-16,1-14 1 0,2 0 3 15,0 9-6-15,0-9 5 0,4 0 3 0,-4 4 1 16,4-4 15-16,0 0-5 0,0 0-1 0,0 0-2 16,0 0-10-16,-2 0 5 0,2 0 8 0,0 0 0 15,0 0-1-15,0 0-2 0,0 0-3 0,0 0 2 16,0 0-4-16,0 0 0 0,0 0 1 0,0 0-5 15,0 0-3-15,0 0-7 0,0 0-8 0,24 0-6 16,-24 0 1-16,25 0 1 0,-8 0 4 0,5 0 15 16,5 0 5-16,4 0 7 0,6 0-3 0,5 0-7 15,5 19-7-15,3-19-3 0,4 0 4 0,4 0-4 16,6 0 19-16,6 11 5 0,9-11 5 0,1 0 4 16,9 0-8-16,8 0-3 0,15 0-4 15,4 0 12-15,8 0-6 0,10 0-10 0,4 0-11 16,11 0-19-16,10-19-11 0,17 19-1 0,8 0 5 15,13 0 5-15,1-13 7 0,0 13 5 0,11 0-4 16,2-11-4-16,-4 11-1 0,-5-13-1 0,-5 6-3 16,-13 1-4-16,0 1-3 0,-7 0-1 0,-5 3 1 15,-7-3-3-15,-10 5 3 0,-8-3 6 0,-8 1 9 16,-3-2 6-16,-10 4-4 0,-6-3 2 0,-10 1-11 16,-9 1 4-16,-12 0 2 0,-7-1-2 0,-9 2 4 15,-7 0-5-15,-8 0-4 0,-4 0-2 0,-9 0 5 16,-2 0-3-16,-7 0 4 0,-3 0 2 15,-6 0 7-15,-9 0 5 0,-1 0 0 0,-7 0-7 16,-2 0 1-16,-1 0-10 0,-7 0-4 0,0 0-3 16,0 0-10-16,0 0 7 0,0 0-3 0,0 0 3 15,0 0-6-15,0 0-3 0,0 0 5 0,0 0 0 16,0 0 0-16,0 0 4 0,0 0 0 0,0 0 0 16,0 0 4-16,0 0-4 0,0 0-7 0,0 0 14 15,0 0-14-15,0 0 5 0,0 0 3 0,0 0-12 16,0 0 3-16,0 0-23 0,0 0-11 0,0 0-20 15,0 0-8-15,0 0-14 0,0 0-27 0,0 0-25 16,0 0-48-16,0 0-37 0,0 0-44 0,0 0-51 16,0 0-46-16,0 0-67 0,0 0 16 15,0 0 4-15,0 21-15 0,0-21-20 0,0 0 71 16</inkml:trace>
  <inkml:trace contextRef="#ctx0" brushRef="#br0" timeOffset="2543.98">2571 8250 1388 0,'-6'0'7'0,"4"0"15"0,-4 0 12 16,2 0 27-16,4 0 7 0,0 0 9 0,0 0 22 16,0 0-2-16,0 0 7 0,0 0-8 15,-4 0-17-15,4 0-13 0,0 0-8 0,0 0-9 16,0 0 0-16,0 0-6 0,0 0-1 0,0 0 2 16,0 0-9-16,0 0 0 0,0 0 2 0,0 0 11 15,0 0 26-15,0 0 15 0,0 0 13 0,27 0 2 16,-27 0-12-16,31 18-5 0,-13-18-13 0,9 0-3 15,4 10-6-15,4-10-10 0,7 0-3 0,3 8-8 16,5-8-6-16,3 0-5 0,5 0-4 0,13 0-8 16,3 0-9-16,2 0-5 0,7 0-5 0,12 0 0 15,4 0 13-15,17 0 6 0,4 0 8 0,8 0 5 16,7 0 1-16,9 0-1 0,7-16-3 0,-6 16-6 16,4 0-8-16,2 0-3 0,6 0-5 15,0 0 7-15,8 0 2 0,5 0 5 0,-1 0 9 16,7 0 1-16,-4 0 2 0,1 0 0 0,-1 0-5 15,-3 0-2-15,-1 0-6 0,-5 0-5 0,-6 0 1 16,-2 0-1-16,-4 20 0 0,-8-20 3 0,-3 0 2 16,-10 13 6-16,-3-13 14 0,-10 0 5 0,1 6 4 15,-6-6-4-15,-1 0-8 0,-3 0-2 0,-7 0 0 16,-4 0-10-16,-6 0-3 0,-6 0-10 0,-6 0-1 16,-5 0-1-16,-4 0-8 0,-4 0 5 0,-1 0-7 15,-8 0 1-15,-1 0 1 0,4 0-5 0,-6 0 5 16,-6 0-4-16,-1 0 4 0,-6 0 4 15,-1 0-1-15,-7 0 7 0,-4 0 0 0,-2 0 2 16,-7 0 2-16,-3 0 4 0,-5 0 5 0,-2 0 4 16,-1 0 6-16,-3 0-3 0,-4 0-4 0,0 0-2 15,0 0-3-15,-2 0 5 0,0 0 4 0,0 0 6 16,0 0-4-16,0 0-3 0,0 0-7 0,0 0-8 16,0 0-5-16,0 0 4 0,0 0-1 0,0 0-3 15,0 0 1-15,0 0-6 0,0 0-2 0,0 0-2 16,0 0-8-16,0 0 6 0,0 0-6 0,0 0 0 15,0 0 4-15,0 0 0 0,0 0-1 0,0 0 0 16,0 0-6-16,0 0-1 0,0 0 8 0,0 0 0 16,0 0 0-16,0 0-7 0,0 0 4 15,0 0-4-15,0 0-15 0,0 0-39 0,0 0-39 16,0 0-49-16,0 0-42 0,0 0-39 0,0 0-64 16,0 0-63-16,0 0-55 0,0 0-50 0,0 0-69 15,-25 0-102-15,25 0-84 0,-27 0 133 0</inkml:trace>
  <inkml:trace contextRef="#ctx0" brushRef="#br0" timeOffset="3611.99">11262 8279 2404 0,'-9'0'6'0,"3"7"8"0,2-7 27 16,2 0 28-16,2 0 31 0,0 0 25 0,0 0 16 16,0 0 3-16,0 0-10 0,0 0-18 0,0 0-30 15,0 2-24-15,0-2-26 0,0 0-2 0,0 0-12 16,0 0 0-16,0 2 6 0,0 0-4 15,0-2 6-15,0 0 5 0,0 0 14 0,0 1 14 16,0 1 20-16,0-1 13 0,21-1 14 0,-21 1-4 16,29-1-20-16,-3 0-8 0,8 3-28 0,3-2 0 15,14-1 10-15,5 0-9 0,15 0 0 0,7 0-8 16,11 0-15-16,6 0-2 0,15 0-8 0,14-22-9 16,10 22-4-16,11 0-4 0,1 0 1 0,12-15 1 15,5 15 18-15,6 0 17 0,5 0 17 0,-2 0 19 16,-5-8-7-16,-8 8 6 0,-6 0 13 0,-16-5 2 15,-15 5 19-15,-17 0 6 0,-14-2-11 0,-17 1 10 16,-10 0-2-16,-12-1 3 0,-6 0 23 0,-9 1-7 16,-6 1-9-16,-2-3-20 0,-7 2-36 15,-3-3-16-15,-4 3-19 0,-3 1-1 0,-2 0-15 16,-4 0-8-16,1 0 0 0,-3 0-19 0,-4-1 9 16,2 1 4-16,-2 0-8 0,0 0 4 0,0 0-4 15,0 0-4-15,0 0 2 0,0 0-36 0,0 0-33 16,0 0-49-16,0 0-47 0,0 0-28 0,0 0-29 15,0 0-18-15,0 0-16 0,0 0-16 0,0 0-34 16,0 0-46-16,0 0-59 0,0 0-52 0,0 0-59 16,0 0-100-16,0 0-59 0,0 0 68 0,0 0 161 15</inkml:trace>
  <inkml:trace contextRef="#ctx0" brushRef="#br0" timeOffset="4660">16121 8290 1409 0,'-18'0'8'0,"3"0"5"0,1 0 17 0,2 0 31 15,5 0 19-15,1 0 31 0,4 0 11 0,2 0 1 16,0 0-2-16,0 0-1 0,0 0-1 0,0 0 3 16,0 0-4-16,0 0-14 0,0 0-2 15,0 0-17-15,23 0-11 0,-23 0 0 0,43 0-8 16,-10 0 4-16,13 0 9 0,12 0-2 0,10 0 1 16,15 0-4-16,7 0 2 0,6 0-7 0,3 0-5 15,8 0-17-15,3 0-15 0,-3 0 3 0,1 0 2 16,1 0 7-16,1 0 3 0,-1 0-11 0,1 0-6 15,-2 0-4-15,-5 0-9 0,-4 0-1 0,-2 0 0 16,-16 0-7-16,-9 17-2 0,-10-17-3 0,-8 0-6 16,-13 0-5-16,-6 0 5 0,-6 0-1 0,-12 0-2 15,0 0 0-15,-5 0-48 0,-6 0-65 0,0 0-59 16,-4 0-35-16,-2 0-28 0,0 0-27 0,-31 12-65 16,31-12-162-16,-53 0-227 0,11 3 96 15,-16-3 132-15</inkml:trace>
  <inkml:trace contextRef="#ctx0" brushRef="#br0" timeOffset="6819.99">9767 9271 1480 0,'-16'1'18'0,"7"-1"18"0,1 0 26 0,8 2 24 15,-6-2 9-15,6 0 2 0,0 0 1 0,0 0-5 16,0 0-4-16,0 0 7 0,0 0-6 0,0 0-2 16,0 0-2-16,0 0-10 0,0 0 3 15,0 0 6-15,0 0 4 0,0 0 23 0,0 0 11 16,0 0 8-16,0 0 3 0,39 0-12 0,-39 0-8 16,46 0-11-16,-11 18-9 0,4-18 0 0,11 0-8 15,3 11 1-15,3-11-5 0,10 0-8 0,7 7-4 16,7-7-13-16,9 0-3 0,12 0-12 0,15 0-11 15,21 0-12-15,18 6-13 0,16-6 14 0,15 0 19 16,21 2 20-16,18-2 8 0,19 0 0 0,0 3-6 16,6-2-8-16,9 1-1 0,14-1-9 0,1 0-11 15,1 1-7-15,-2 2-5 0,-2 1 9 0,6 0 12 16,6 1 10-16,-18 1 16 0,-9 1 6 0,-6 1-6 16,-4 0 10-16,-4-1-2 0,-10 0-11 15,-15 0 4-15,-13-2-26 0,1 1-21 0,-7 0 27 16,-5-1 40-16,-7 1 71 0,-6-3 26 0,-15 1-25 15,-8 0-54-15,-8-1-65 0,-15-3-18 0,-14 2-4 16,-17-3-9-16,-9 1 15 0,-22-1-7 0,-8 0 1 16,-10 0 9-16,-9 0 6 0,-8 0 14 0,-10 0 1 15,-8 0-5-15,-7 0-23 0,-1 0-20 0,-7 0-15 16,-4 0-8-16,0 0 4 0,0 0-28 0,0 0-57 16,0 0-69-16,0 0-67 0,0 0-59 0,0 0-18 15,0 0-10-15,-29 0-52 0,29 0-47 0,-35 0-65 16,10 0-71-16,0 0-73 0,-8 0-118 15,-4 18-35-15,-3-18 165 0</inkml:trace>
  <inkml:trace contextRef="#ctx0" brushRef="#br0" timeOffset="8919.99">2357 10374 1695 0,'-7'0'7'0,"3"0"5"16,0 0 15-16,4 0 19 0,0 0 22 15,0 0 17-15,0 0 6 0,0 0 1 0,0 0-13 16,0 0-4-16,0 0-13 0,0 0-4 0,0 0-10 15,0 0-9-15,0 0 1 0,0 0-4 0,0 0 18 16,0 0 16-16,0 0 18 0,0 0 18 0,0 0 5 16,0 0 6-16,0 0 4 0,0 0 7 0,0 0 2 15,0 0-8-15,23 0-18 0,-23 18-17 0,35-18-10 16,-12 0 0-16,8 0 0 0,10 0-4 0,4 0-12 16,3 9-7-16,8-9-12 0,4 0-4 0,6 0 0 15,4 0-2-15,3 0 5 0,7 0 8 0,1 0 0 16,-1 0 1-16,1 0 1 0,0 0-12 15,-3 0-6-15,3 0 0 0,-1 0-4 0,3-14 5 16,4 14-5-16,6 0-12 0,17 0-3 0,5-9-8 16,9 9 4-16,7 0 22 0,1-11 10 0,2 11 8 15,3-6-6-15,-3 2-23 0,-4 0-9 0,-2 0-7 16,-2-2 0-16,1 2-1 0,3-1 1 0,4 0-5 16,-8 1 4-16,2 0-2 0,1-1-1 0,-1 0 9 15,-2 1-1-15,2 0 9 0,2 0-2 0,-4 1-5 16,9-3 4-16,-1 4-12 0,0-1 3 0,1-1-2 15,-3 1-1-15,0 1 1 0,1-2-2 0,1 2-2 16,0 0 4-16,1 1-1 0,-1-2 0 0,5 3 13 16,-3-1-8-16,-8 0 0 0,-4 1 2 15,-6 0-9-15,-2 0 4 0,-5 0-5 0,-1 0 9 16,-3 0 2-16,-1 0 2 0,3 0 18 0,-1 0-2 16,-1 0 1-16,-1 0 2 0,-7 0-9 0,-2 0 3 15,-6 0-4-15,-4 0 3 0,-4 0-4 0,-3 0-2 16,-3 0 7-16,-1 0-6 0,-1 0-4 0,-1-16 0 15,1 16-11-15,-1 0 3 0,0 0 4 0,-1 0-6 16,-1-11 13-16,-2 11-7 0,-4 0 6 0,-3-7 6 16,-6 7 0-16,-1-3 12 0,-4 3-1 0,-7-2 6 15,-1 1 4-15,-7-2-1 0,-4 3 10 0,-4 0 1 16,-6 0 10-16,-5-1-3 0,-5 1-4 0,-5 0-13 16,-4-1-27-16,-2 1-5 0,-2 0-13 15,0 0-8-15,0 0 8 0,0 0-10 0,0 0 2 16,0 0 7-16,0 0-7 0,0 0-1 0,0 0 9 15,0 0-5-15,0 0 5 0,0 0-4 0,0 0-1 16,0 0 0-16,0 0 1 0,0 0 13 0,0 0-14 16,0 0 5-16,0 0 5 0,0 0-5 0,0 0 9 15,0 0-5-15,0 0 0 0,0 0 6 0,0 0-10 16,0 0 9-16,0 0-5 0,0 0 0 0,0 0 1 16,0 0-5-16,0 0 0 0,0 0 0 0,0 0-5 15,0 0 6-15,0 0-6 0,0 0-3 0,0 0 16 16,0 0-4-16,0 0 1 0,0 0-1 15,0 0-4-15,0 0 0 0,0 0 5 0,0 0-2 16,0 0 2-16,0 0-10 0,0 0 5 0,0 0-3 16,0 0-2-16,0 0 5 0,0 0 0 0,0 0-4 15,0 0 0-15,0 0 3 0,0 0-7 0,0 0 11 16,0 0-3-16,0 0-3 0,0 0 3 0,0 0-9 16,0 0 5-16,0 0 3 0,0 0 1 0,0 0 0 15,0 0 0-15,0 0-3 0,0 0-2 0,0 0 5 16,0 0-9-16,0 0 9 0,0 0 0 0,0 0-5 15,0 0 5-15,0 0-5 0,0 0 2 0,0 0 6 16,0 0 2-16,0 0 0 0,0 0-5 0,0 0 0 16,0 0 0-16,0 0 0 0,0 0 9 15,0 0-1-15,0 0 1 0,0 0-4 0,0 0 3 16,0 0 1-16,0 0 4 0,0 0 22 0,0 0 20 16,0 0 21-16,0 0 6 0,0 0-12 0,0 0-29 15,0 0-29-15,29 0-4 0,-29 0 3 0,37 0 12 16,-12 0-1-16,8-17-2 0,9 17-9 0,3 0-8 15,9 0-3-15,10-15 4 0,6 15-2 0,13 0 2 16,6-11 3-16,10 11-13 0,4-6 6 0,5 2 2 16,-1 0-8-16,3 0 14 0,4-1-7 0,1 0 0 15,7 2 6-15,6-1-9 0,9 1 2 0,10-1 2 16,8 1-2-16,6 2 4 0,2-2 6 0,7 2-6 16,5-4 4-16,5 4-2 0,4-2-8 15,4 0 9-15,2 1-10 0,1-1 3 0,7 2 1 16,3-2-4-16,1 1 1 0,-1 2-1 0,-1-3 4 15,-8 1-3-15,-1-1 9 0,-3-1-7 0,-4 1 0 16,-4-1-3-16,-7 0-3 0,-3-3 2 0,-11 3-6 16,0-2 10-16,-6 1 8 0,-6-2-3 0,-7 1 3 15,-7-1 3-15,-7 0 2 0,-4 1 12 0,-13-1 2 16,5 1 5-16,-9-1 1 0,-5 2 2 0,-5 0 8 16,-4 0-17-16,-9 0 6 0,-7 1 7 0,-9 0 0 15,-12-1 18-15,-9 2-1 0,-8-2-1 0,-6 1 0 16,-10 3-4-16,-7-3-13 0,-7 1-11 15,-3 2-13-15,0-2-11 0,-2 2-3 0,-2 0-3 16,0 0-1-16,0 0-2 0,0 1 0 0,0-2-2 16,0 2-3-16,0 0-13 0,0 0-29 0,0 0-26 15,0 0-38-15,0 0-39 0,0 0-27 0,0 0-70 16,0 0-63-16,0 0-58 0,0 0-39 0,0 0-19 16,0 0-9-16,0 0-26 0,0 0-53 0,0 0-48 15,0 0-115-15,-31 0-186 0,31 0 160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40:12.97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20591 11481 1945 0,'0'0'26'0,"0"0"4"0,-2 0 23 0,2 0 28 16,0 0-3-16,0-19 34 0,-5 19-3 0,3 0-9 16,-2 0 4-16,-2-16-27 0,2 16-4 0,0 0-14 15,0 0-21-15,-3-9-15 0,3 9-14 0,2 0-7 16,-2 0-7-16,0 0 9 0,0 0 3 0,-2 0 2 15,4 0 12-15,-3 0 0 0,1 0 16 0,2 0 12 16,0 0 18-16,0 0 27 0,-2 0 11 0,4 0 13 16,0 0 2-16,0 0-6 0,0 0-4 0,0 0-4 15,0 0-17-15,0 0-10 0,0 0-5 16,0 0-14-16,0 0-10 0,0 0-21 0,0 0-17 16,25 0-17-16,-25 0-3 0,31 0 0 0,-6 0 1 15,3 0 1-15,8-12 5 0,7 12 1 0,2 0 0 16,3 0-2-16,4 0 2 0,-1 0-1 0,5 0 0 15,0 0 0-15,4 0-1 0,-2 0 5 0,6 0 2 16,2 0 9-16,0 0 0 0,4 0 4 0,-1 0-3 16,3 0-4-16,0 0-5 0,3 0-6 0,3 0 1 15,5 0-2-15,2 0-1 0,2 0 6 0,6 0-5 16,4 0 2-16,4 0 0 0,2 0 0 0,3 0 0 16,6 0 0-16,-3 0 2 0,7 0-1 15,-5 0 1-15,3 0 1 0,-4 0 12 0,-3 0 0 16,-12 0 9-16,-2 0-1 0,-8-20-8 0,-2 20 2 15,-7 0-8-15,-3 0 2 0,1 0-3 0,-2 0-2 16,1 0 2-16,7 0-7 0,5 0-2 0,4 0 5 16,6 0-1-16,4 0 5 0,9 0-3 0,-5 0-4 15,5 0 10-15,1 18-4 0,3-18 6 0,-1 0 5 16,-1 0-11-16,2 12 1 0,-1-12 2 0,3 0-4 16,2 0 1-16,-1 7-4 0,-5-7 7 0,-3 0-4 15,-3 4 9-15,-7-3 5 0,-2 0-14 0,0-1 7 16,-6 1-4-16,2 0-7 0,2 0 3 0,6 1-3 15,5-1-7-15,3 1 5 0,5 0 2 16,-3 0-1-16,3 0 2 0,-1 3-7 0,-1-4-1 16,-2 2-2-16,-1-1 4 0,1-1-1 0,-1 1 2 15,0 0-5-15,11 0 2 0,-2-1-4 0,2-1 8 16,4 0-3-16,-2 0-1 0,-7 0 3 0,3 0-8 16,-8 0 5-16,3 0-2 0,-3 0 2 0,-1 0-5 15,3 0-2-15,8 0-1 0,2 0-1 0,6 0 9 16,0 0 3-16,-6 0 4 0,-3 0-4 0,-3 0-1 15,-6 22-3-15,-9-22-4 0,-6 0 6 0,-8 18-2 16,-7-18 1-16,-1 0 10 0,-7 15 12 0,-2-15 17 16,-12 0 20-16,-6 10 9 0,-9-10 0 0,-8 0-3 15,-8 0-14-15,-7 3-14 0,-5-3-3 16,-5 0-15-16,-4 0-1 0,-2 0-4 0,-2 0-11 16,0 0 4-16,0 0-6 0,0 0 2 0,0 0-6 15,0 0-1-15,0 0 1 0,0 0-2 0,0 0 6 16,0 0-19-16,0 0-25 0,0 0-27 0,0 0-45 15,0 0-42-15,0 0-56 0,0 0-68 0,0 0-60 16,0 0-60-16,0 0-45 0,0 0-46 0,0 0-96 16,-27 0-80-16,27 0 132 0</inkml:trace>
  <inkml:trace contextRef="#ctx0" brushRef="#br0" timeOffset="8176">8866 9810 1855 0,'0'0'37'0,"0"0"14"0,0-10 22 16,0 10 30-16,0 0-7 0,0 0 15 0,0 0 10 16,0 0 4-16,0 0 6 0,0 0-2 0,0 0-2 15,0 0-9-15,0 0-12 0,0 0-3 0,0 0-9 16,0 0 3-16,0 0-7 0,0 0-4 0,0 0-1 16,0 0-11-16,0 0-13 0,0 0-19 15,0 0-23-15,0 0-10 0,25 0-7 0,-25 0-1 16,39 0 11-16,-10 0 4 0,4 0 8 0,6 0 5 15,5 0-2-15,1 0-7 0,5 0 0 0,3 0 0 16,3 0-3-16,4 0 1 0,0 0-3 0,2 0 4 16,0 0 0-16,2 15 0 0,-4-15-1 0,0 0-8 15,0 0 0-15,-2 9 0 0,-2-9 7 0,2 0 5 16,-2 5 6-16,-3-5 10 0,1 3 1 0,2-2 0 16,-4-1-7-16,1 0-7 0,-1 1-6 0,0-1-12 15,1 0 3-15,7 0-7 0,-2 0 2 0,6 0 8 16,0 0-4-16,7 0 2 0,-3 0 1 0,0 0-2 15,2-18-5-15,-1 18 5 0,-1 0-5 16,-2 0-3-16,-2 0 1 0,0 0-1 0,-4 0 8 16,-6-10 8-16,0 10 14 0,-3 0 8 0,-5 0 0 15,-3-5-1-15,-2 5-5 0,1 0-10 0,-3-3-4 16,-2 2-6-16,0-1-5 0,3 0-2 0,-5 1-6 16,4-1-1-16,-2 0-2 0,1 1 1 0,-3 0 1 15,2 0 0-15,0-1-1 0,2 2 1 0,-3 0-1 16,1 0 1-16,0 0 6 0,2 0-4 0,-2 0 2 15,3 0-4-15,-3-1 5 0,0 0-6 0,0-1 9 16,1 1 0-16,-1-3-8 0,2 0 4 0,-2-1-5 16,3 1 2-16,-3-1 1 0,6-2-4 0,-4 2 4 15,-1 0-6-15,1 0 4 0,0 0 0 16,3 0-1-16,-3 0 6 0,-2 1-4 0,-2 0-1 16,4-1 6-16,1 2-3 0,-3-1-7 0,2 0 14 15,0-1-10-15,-1 4 4 0,-1-3-1 0,-2 0-3 16,0 2 10-16,0-2 2 0,0 0 12 0,1-1-4 15,-3 1-8-15,2 0-1 0,2 0-2 0,2 0-8 16,1-1-1-16,-1 2-1 0,2 0-11 0,0-2 10 16,-1 1-2-16,-1 2 2 0,-2-1 1 0,-2-1 6 15,-2 2-3-15,-4 0-4 0,-2-2 9 0,-4 4-4 16,-2-3 5-16,-5 1 9 0,1 0-2 0,-5 1 0 16,-1-1 3-16,-1-1-3 0,0 2-9 15,1-3-3-15,-1 3-1 0,6-3 0 0,-3 3-1 16,-1-1 5-16,1-2-6 0,-3 3 3 0,-2-2-1 15,3 0-5-15,-1-1 2 0,-2 4-7 0,0-3 7 16,3 1 1-16,-1-1 4 0,5 1 2 0,-5 0-6 16,2 0 2-16,-1 2 1 0,-1-3-11 0,0 0 4 15,-4 1 1-15,3-1 0 0,1 0 1 0,2 1 1 16,-1-3 5-16,1 4-4 0,1-3 5 0,1 3 1 16,-1-2-8-16,1 3-4 0,0-3 2 0,-1 3 1 15,-1-1 9-15,3 1 2 0,-5 0 4 0,0-2 10 16,1-1 3-16,-5 3 13 0,0-1 6 0,-4-1-9 15,2 2 3-15,-4 0-9 0,2 0-7 16,-2 0 1-16,0 0-14 0,0 0-3 0,0 0-1 16,0 0-5-16,0 0-8 0,0 0 5 0,0 0 2 15,0 0 1-15,0 0 3 0,0 0 0 0,0 0 2 16,0 0-4-16,0 0 7 0,0 0-8 0,0 0-5 16,0 0 0-16,0 0-3 0,0 0 6 0,0 0-1 15,-18 0 8-15,18 0 5 0,0 18-5 0,0-18 14 16,-15 24 25-16,15-8 14 0,-14 4 17 0,6 4-9 15,-1 2-14-15,-1 2-23 0,0 5-2 0,-1-1 15 16,1 1 9-16,-2 3 27 0,-1 2 4 0,1 0-17 16,-1 1-15-16,5 0-5 0,-2 1-9 0,-1 0-1 15,1 1-10-15,0-3-12 0,-1 3 1 16,3-1 3-16,-2-1-3 0,2 0 1 0,-3-2-1 16,1 1-10-16,2-1 13 0,-1 2-4 0,-1 1 8 15,0-1 3-15,1 3-10 0,1-1 13 0,2 2-10 16,2 3-7-16,0 2-1 0,2 0 0 0,0 4-10 15,-1 0 15-15,3-1-3 0,0 3-12 0,0-2 12 16,-4-2-11-16,2-1 13 0,-2-2-8 0,2-2-3 16,0-3 3-16,0-2-6 0,0-3 4 0,0-1-3 15,2-2 1-15,-2-3-3 0,0-3-4 0,0 0 12 16,-3-4-4-16,1-3 4 0,2 1-1 0,-2-4-4 16,0 0-5-16,2-3-1 0,0 0 10 15,-2-4 0-15,2 2-7 0,0-3 6 0,0-2-4 16,2 0 2-16,-5-2 6 0,5-1-4 0,-2-1-7 15,2-1 1-15,0 1 2 0,0-3 3 0,0 0 9 16,0-1-1-16,0 0 2 0,0 0-2 0,0 0-2 16,0 0 8-16,0 0-1 0,0 0 7 0,0 0-4 15,0 0-77-15,0 0-88 0,0 0-176 0,0 0-192 16,0-19-102-16,0 19-100 0,0-27-23 0,0 9-55 16,0-7-230-16,0-6 181 0,-24-4 193 0</inkml:trace>
  <inkml:trace contextRef="#ctx0" brushRef="#br0" timeOffset="9888">8946 9661 1668 0,'0'0'57'16,"0"0"37"-16,0 0 51 0,0 0 47 0,0 0-10 16,0 0 15-16,0 0-1 0,0 0-7 0,0 0-5 15,25 0-10-15,-25 0-16 0,0 0-14 0,0 0-24 16,0 0-29-16,0 0-26 0,0 0-12 0,0 0-13 15,0 0-9-15,0 0-6 0,0 0-12 0,0 0-8 16,0 0 20-16,0 20 58 0,-18-20 13 0,18 18 15 16,0-18-14-16,0 26-48 0,-15-8-7 0,15 3-9 15,-12 2-3-15,6 2-2 0,-1 0-5 16,1 1 5-16,2 1 1 0,-2 4 0 0,2 0-6 16,2 0-1-16,-2 2 3 0,4 2-1 0,0 0 8 15,0 2-4-15,0-2-8 0,0 3-8 0,0-4-3 16,0 3 0-16,0-3 1 0,0 0 0 0,0 1 1 15,0-1-3-15,18 1 0 0,-18 0 2 0,0 3 3 16,0-1 3-16,0 0 6 0,0 2 0 0,0 3-11 16,0 1 6-16,0 3-4 0,15-1-8 0,-15 3 0 15,0-1-2-15,0 0-7 0,0-1 9 0,0-3-2 16,0-2 0-16,0-4 3 0,0-3-4 0,0-3-2 16,0-2 3-16,0-3 2 0,-23-2-3 15,23-2 3-15,0-2 1 0,0-4-3 0,-17 0 4 16,17-2-1-16,0-3-8 0,0 1 2 0,-10-4-4 15,10-1-1-15,0 0 6 0,0-1 3 0,0-1 2 16,0 1-6-16,0-1 5 0,0-3-14 0,0 2 7 16,0 0 7-16,0 0-1 0,0 1 1 0,0-2 1 15,0 3 2-15,0 0-14 0,-8 1 13 0,6 1-12 16,-2 1 1-16,-1 0 10 0,1 1-10 0,0-2 8 16,-2 2-2-16,0 0 1 0,2-1-1 0,-3-1 3 15,3 0-3-15,0-1-2 0,0-1 2 0,-2-1-2 16,4 0-1-16,0-2 1 0,0 0 1 0,2 0-1 15,-5-3 3-15,5 1-3 0,0-1 1 16,0 0 0-16,0 0-1 0,0 0 4 0,0 0-2 16,0 0 3-16,0 0-1 0,0 0 3 0,0 0 0 15,0 0 1-15,0 0 3 0,0 0-3 0,0 0 15 16,0 0 20-16,0 0 14 0,0 0 11 0,0 0 1 16,0 0-14-16,0 0-9 0,0 0 2 0,0 0-21 15,21 0-9-15,-21 0-6 0,29 0-12 0,-4 0 7 16,6 0-3-16,4 0 0 0,6 0-4 0,1 0-4 15,3 0 0-15,3 0-3 0,-1 0 7 0,5 0 0 16,4 0 0-16,4 0-3 0,2 0-2 0,6 0 2 16,0 0 6-16,5 0 4 0,1 0-10 0,0 0 3 15,-3 0-4-15,-3 0 0 0,2 0 8 16,-6 0-4-16,-4 0 8 0,0 0-1 0,0 0 1 16,0-16 0-16,-2 16-5 0,4 0 2 0,-2 0-2 15,6 0 5-15,6 0-8 0,1 0-3 0,1-9 3 16,3 9 0-16,1 0 8 0,-1 0 7 0,1 0 5 15,-3-4 0-15,-3 4-3 0,-2-3-1 0,-2 2-8 16,-8 0 1-16,-2-2 10 0,-2 0 7 0,0 1 7 16,-2 0 8-16,1 0-11 0,-1-1-8 0,-2 1-2 15,6-1-20-15,4 1 14 0,0 0-1 0,2 2-13 16,2 0 8-16,0 0-8 0,4 0-5 0,3 0 10 16,-1 0 0-16,0 0-5 0,3 0 0 15,-1 0 0-15,1 0 3 0,-9 16 2 0,-2-16 7 16,-4 0 3-16,0 0 8 0,-6 0 31 0,-3 0 10 15,-7 10 20-15,-5-10-1 0,4 0-36 0,-5 0-6 16,-3 0-28-16,-2 0-13 0,0 0 0 0,-2 0 1 16,4 0-1-16,-4 0 0 0,4 0 3 0,0 0-6 15,2 0 3-15,1 0 0 0,1 0-5 0,0 0 5 16,1 0 0-16,-1 0 2 0,-2 0 1 0,4 0-6 16,1 14-1-16,-3-14-1 0,0 0 2 0,-2 0 2 15,1 0 5-15,-1 0-7 0,-2 8 6 0,-4-8 7 16,-2 0-18-16,0 3 8 0,-2-3-3 0,0 3-5 15,-5-2 12-15,1 1-1 0,-2-1-8 16,-3 1 7-16,-1-1-2 0,-1-1 0 0,-5 1 4 16,-3-1-4-16,4 0 12 0,-5 0 1 0,-5 0 6 15,2 0-2-15,-2 0-4 0,-2 0-1 0,0 0-3 16,0 0 6-16,0 0-7 0,0 0 0 0,0 0-8 16,0 0 5-16,0 0-5 0,0 0-4 0,0 0 8 15,0 0-9-15,0 0 10 0,0 0-2 0,0 0-3 16,0 0-3-16,0 0-1 0,0 0 4 0,0 0-3 15,0 0-2-15,0 0-50 0,0 0-56 0,0 0-78 16,0 0-95-16,0 0-61 0,0 0-63 0,0 0-66 16,0 0-74-16,0 0-96 0,0 0-166 0,0 0-201 15,0 0 185-15</inkml:trace>
  <inkml:trace contextRef="#ctx0" brushRef="#br0" timeOffset="44392">18815 12593 2034 0,'6'0'6'0,"0"0"1"0,-4 12-3 15,0-12 9-15,-2 0 2 0,3 0 27 0,-3 0 29 16,0 0 20-16,0 0 26 0,0 0 4 0,0 6-1 15,0-6 0-15,0 0 4 0,0 3 3 0,0 1 10 16,0-1-9-16,22 4-15 0,-22-2-18 0,35 3-19 16,-6 1-6-16,4 0 1 0,9-2-1 0,5 0-3 15,7 2 3-15,6-4-12 0,6-2 4 0,7 0-4 16,3-2-13-16,9 1-6 0,6-2-14 0,10 0-10 16,13 0-7-16,16 0-2 0,19 0-10 0,18 0-1 15,13 0 6-15,21 0-1 0,16 0 0 0,16-22-1 16,15 22-8-16,4 0 5 0,7-13-3 0,10 13 7 15,14 0 0-15,0 0-3 0,0 0 0 16,-2 0-4-16,4 0 8 0,3 0 0 0,-7 0-1 16,-10 0 1-16,-7 26-4 0,-7-26 10 0,-7 0-1 15,-6 21 5-15,-11-21 1 0,-18 0 1 0,-12 14 2 16,-5-14 1-16,-10 0 10 0,-12 0 2 0,-11 0 10 16,-12 0 5-16,-14 0-6 0,-9 0 1 0,-12 0-6 15,-15 0 6-15,-18-22 11 0,-19 22 0 0,-16 0-4 16,-17-16-21-16,-10 16-19 0,-11 0-12 0,-8 0-11 15,-4-11-11-15,4 11-28 0,-4 0-34 0,0 0-21 16,0 0-25-16,0 0-17 0,-31 0-30 0,31 0-59 16,-43 0-59-16,14 0-69 0,-10 0-84 0,-7 18-117 15,-3-18-143-15,-5 0 125 0</inkml:trace>
  <inkml:trace contextRef="#ctx0" brushRef="#br0" timeOffset="46220">26666 14821 2489 0,'-4'0'33'0,"0"15"11"15,4-15 16-15,0 0 32 0,0 0-1 0,0 0 34 16,0 0 30-16,0 0 17 0,0 0 18 0,0 0 2 15,0 0-5-15,0 0-16 0,0 0-20 0,0 0-32 16,0 0-27-16,0 0-31 0,0 0-35 0,0 0-18 16,26 0-16-16,-26 0 0 0,40 0 6 0,-13 0 13 15,10 0 10-15,2 0 11 0,11-16 9 0,8 16 0 16,6 0 2-16,8 0-1 0,9 0 2 0,8 0-2 16,10 0-8-16,12 0-15 0,11 0-5 15,21 0-1-15,10-7 12 0,10 7 14 0,17 0 10 16,4 0-3-16,12-8-9 0,-1 4-13 0,5 0-9 15,-5-2-7-15,3-3 3 0,-6 0 4 0,-12 0 6 16,0-3 9-16,-4-1 3 0,-9 2 2 0,-6-4 2 16,-8 2-2-16,-10-1-6 0,-9-2 10 0,-4 3-11 15,-10 0-3-15,-6 1-2 0,-11-1-16 0,-12 3-7 16,-10-1 0-16,-17 4-4 0,-8 2 4 0,-15-2 2 16,-12 1-6-16,-8 3-47 0,-9 1-55 0,-6 0-68 15,-6 2-68-15,0-1-30 0,0 1-28 0,0 0-23 16,-31 0-37-16,0 0-49 0,-10 0-95 0,-19 0-142 15,-16 0-114-15,-17 0 136 0</inkml:trace>
  <inkml:trace contextRef="#ctx0" brushRef="#br0" timeOffset="46976">26858 13165 2457 0,'0'-4'59'16,"0"1"42"-16,0 1 47 0,0 1 42 0,0 1-12 15,0 0 1-15,0 0-2 0,0 0 6 0,0 0 0 16,0 0 5-16,0 0-9 0,0 0-22 0,0 0-19 15,0 0-34-15,0 0-19 0,0-2-17 16,0 2-25-16,0 0-23 0,0 0-11 0,0 0-13 16,0 0-9-16,0 0 2 0,0 0-3 0,0 0 16 15,-16 0 28-15,16 0 15 0,-15 38 15 0,15-17-9 16,-16 6-18-16,5 7 1 0,3 7 10 0,-4 2 25 16,1 5 30-16,-1 3 38 0,1 4 3 0,-1 3 1 15,-2 0-21-15,1 4-16 0,-1-1 11 0,-3 2-11 16,7-1 8-16,-7-1-12 0,3-2-31 0,-1 0-6 15,3 0-8-15,2-3 7 0,-3 4 2 0,9 1 6 16,-4 1-11-16,6 4-12 0,2 0-16 0,0-3-13 16,0 2-7-16,0-2-11 0,0-5-2 0,0-7 10 15,0-3-4-15,0-6 4 0,0-3 0 16,0-7-11-16,0-6 9 0,0-3-6 0,0-2 9 16,0-7-10-16,0-4-25 0,0-1-33 0,0-5-59 15,0 0-36-15,0-3-41 0,0-1-85 0,0 0-96 16,0 0-91-16,0 0-93 0,0-35-42 0,0 35-24 15,0-39-107-15,0 10-223 0,0-9 167 0,0-7 175 16</inkml:trace>
  <inkml:trace contextRef="#ctx0" brushRef="#br0" timeOffset="47948">26751 13011 1948 0,'-13'0'-9'0,"-1"8"-1"0,5-8 26 16,1 0 43-16,8 0 48 0,-4 0 43 0,4 0 17 15,0 0-6-15,0 0-9 0,0 0-4 16,0 0-5-16,0 0-7 0,0 0-9 0,0 0-18 16,21 0-28-16,-21 0-14 0,27 0-9 0,-5 0 3 15,5 0 17-15,0 0-1 0,6 0 1 0,6 0-15 16,-1 0-16-16,5 0-10 0,7 0-9 0,-1 0-3 15,5 0-3-15,10 0 0 0,2 0-4 0,11 0-7 16,-5 0-5-16,13 0-7 0,2 0 1 0,6 0 0 16,10 0-5-16,5 0 5 0,9 0-4 0,3 0 3 15,13 0-1-15,5 0-2 0,1 0 0 0,5 0-1 16,3 0-3-16,2 0-3 0,4 0 2 0,4 0 1 16,6 0 3-16,-4 0 2 0,9 0-2 15,-11 0-5-15,6 0 2 0,-6 0-1 0,-6 0-1 16,-4 0 2-16,-2 18 3 0,-3-18 1 0,-9 0-1 15,7 0 3-15,-10 17 0 0,-4-17 4 0,-12 0 9 16,-8 0 10-16,-13 0 6 0,-15 0 3 0,-8 0-11 16,-8 0-8-16,-10 0-4 0,-2 0-5 0,-7-18 7 15,-1 18-2-15,-5 0 9 0,-2 0 14 0,-6 0 12 16,-2 0 14-16,-5 0 1 0,-1-10-1 0,-9 10-4 16,-1 0-13-16,-3 0-7 0,-2 0-15 0,-4 0-14 15,0-5 0-15,-2 5-11 0,0 0-2 0,0 0 0 16,0 0-3-16,0 0 4 0,0 0 2 0,0 0 0 15,0 0 7-15,0 0 6 0,-20 0 22 16,20 0 20-16,0 0 2 0,-17 0 3 0,17 24-24 16,-18-24-12-16,7 21 4 0,1-5 1 0,-2 0 4 15,-3 6-2-15,1 6-5 0,-1 7 13 0,-3 7 2 16,-1 8 7-16,-2 7-2 0,1 4-17 0,-3 8-8 16,0 3 1-16,-2 3-10 0,0-1 2 0,1 0 3 15,-1-3-5-15,-2-2 7 0,0-2-1 0,4-1-7 16,-1-3 0-16,1-2 5 0,2-3 0 0,3 3 2 15,1-2-3-15,5-1-5 0,1-2-1 0,1-2-1 16,2-4-2-16,1-6-3 0,3-2 2 0,-2-10 1 16,4-5 4-16,-2-7 1 0,2-4 3 0,0-8 6 15,2 0 8-15,-2-7 9 0,2-1 5 16,0 0-13-16,0 0-64 0,-2 0-70 0,2 0-78 16,0-28-69-16,0 28-48 0,-2-34-55 0,2 13-67 15,-2-5-77-15,-1-4-129 0,-1-3-188 0,4-4 109 16,-4 0 157-16</inkml:trace>
  <inkml:trace contextRef="#ctx0" brushRef="#br0" timeOffset="51900">32253 12965 2459 0,'0'1'12'0,"0"-1"0"15,23 0 15-15,-23 0 26 0,0 0 14 0,27 0 24 16,-27 0 12-16,16-24 2 0,-16 24 3 0,19 0 12 15,-9-16 8-15,3 16 14 0,-1-15 6 0,3 15-14 16,-1-20-16-16,5 8-29 0,-5-2-27 0,3-3-14 16,3 1-10-16,-3-5-4 0,2 0 5 0,-3-3-3 15,5-3 2-15,-5-4-3 0,3 0-16 0,2-5-3 16,-3-3-13-16,5-2 6 0,0-3 23 0,1-2 14 16,1-3 13-16,2-4-8 0,2 0-20 15,0-3-7-15,0-2-3 0,2 0 23 0,0 1 1 16,2-1-4-16,-2 0-11 0,-4-1-31 0,0 1 0 15,0 2 2-15,-5 0 2 0,-1-2 6 0,0-4-2 16,-5-1-5-16,1-2-5 0,-1-4-4 0,5-4 5 16,-2-5-2-16,1-5 0 0,-1-7 15 0,2 4-1 15,-1-1-11-15,5 1 4 0,0 0-13 0,0 5 2 16,-3 5 8-16,-1 3 1 0,0 5-3 0,-5-2-2 16,-1 0-2-16,-3-4 2 0,-6-1 6 0,-2-5-1 15,-1-4-2-15,-3-6 10 0,0-1-8 0,0 0 3 16,0 1 2-16,-25 5-9 0,25 2 3 0,0 5 1 15,-23 6 2-15,23 5-3 0,0 2 2 16,-14 1-6-16,14 1 3 0,0 0 0 0,-11-3-3 16,11-1 3-16,-12-3-4 0,6-3 6 0,-5-2-7 15,1 0 7-15,-5 2 7 0,-1 0-1 0,-3 2-4 16,-3 3-3-16,-3 1-5 0,-4 3-2 0,-4 4 6 16,4-1-3-16,-8-1-1 0,-1 1 0 0,-3-2 4 15,0 2 5-15,-3-1-4 0,1 0 6 0,2-1-1 16,-5 0-10-16,3-1 4 0,-1-1-7 0,1 0 5 15,-3 4 6-15,-1-2 3 0,-3 4-4 0,-4-1-2 16,-1 3-1-16,-7-1-7 0,-2 5 3 0,-5-1 4 16,-3-2-3-16,-7-1 5 0,-1 1-3 0,-7 0-6 15,-6-3 4-15,-6 1 1 0,-7 0 5 16,-3-2-2-16,-5 2 4 0,-2-2 1 0,-4-3-2 16,3 3-2-16,-3-1 5 0,2 5-2 0,8 0-2 15,-3 3 4-15,3 3-8 0,-2 6 0 0,-3-1 3 16,-1 8-1-16,-2 1-5 0,4 1 11 0,-10 0-6 15,7 7 1-15,-1-3 3 0,-2 1-5 0,10 3-1 16,-1 0 0-16,-1 0-3 0,0 3 0 0,3-3 3 16,-1 4 2-16,1-1 3 0,-3 1-5 0,5 4 4 15,-1-2 1-15,9 3-4 0,0 2 6 0,10 1-2 16,2 2-4-16,11 4 2 0,-1-1-2 0,11 4-1 16,2 1-1-16,6 1-2 0,0 1 6 15,2 2-8-15,5 1 1 0,-3 0 7 0,4 0-5 16,1 0 8-16,3 0 0 0,-3 0-8 0,3 0 1 15,3 22 0-15,-3-22-2 0,1 0 9 0,5 0-6 16,-5 19-2-16,8-19 3 0,-3 12-4 0,3-12 1 16,-2 13 4-16,8-6-1 0,-6 1 4 0,6 1 0 15,0-1-3-15,0 2 1 0,-2-2-5 0,2 2 5 16,-5-5 1-16,1 4 0 0,2-1-2 0,2-1 0 16,-4-1-1-16,-2 1 2 0,2-1 5 0,0 0-4 15,-3 2 0-15,-1-3-1 0,6 2-4 0,-6-1 1 16,8-1 3-16,-2 2-1 0,2-1 2 0,4-1-4 15,4 0-4-15,7-1 1 0,-7 2 1 16,4-3 3-16,1 2 3 0,1-1 1 0,-2 1 1 16,-3 0-1-16,3 0-1 0,-4 1 1 0,3-1-6 15,-3 0 5-15,0 0 0 0,1 0 0 0,-1-1 2 16,0 0-3-16,2 0 3 0,3-3 18 0,3 2 11 16,3-1 2-16,-3-1-1 0,7 0-9 0,0-1 7 15,4 0 3-15,2 0 15 0,2 0 2 0,0 0 1 16,0 0-4-16,0 0-4 0,0 0-12 0,0 0-16 15,0 0-11-15,0 0-13 0,0 0-5 0,0 0-10 16,0 0-33-16,0 0-41 0,0 0-60 0,0 0-64 16,0-20-68-16,0 20-76 0,0 0-61 0,-31-16-69 15,31 16-79-15,-19-15-154 0,19 4 12 16,-16 1 152-16</inkml:trace>
  <inkml:trace contextRef="#ctx0" brushRef="#br0" timeOffset="52259.99">25665 5261 3125 0,'23'-7'18'0,"4"0"32"0,-2-2 50 0,2 2 49 15,0-6 29-15,-5 5 23 0,5 2-2 0,-4 1-14 16,-5-1-7-16,5 4-25 0,-6 0-14 0,-3-2-14 16,-3 1-20-16,1 3-34 0,-4 0-41 15,-4 0-27-15,-4 0-27 0,0 0-4 0,0 0 4 16,0 0 2-16,0 0 10 0,0 22 10 0,-31-22 4 15,31 31 5-15,-35-9 1 0,12 3-1 0,-8 6-4 16,-6 4-2-16,-2 1 5 0,-6 3-4 0,-1 0 3 16,-4-2-1-16,7 0-2 0,-2 0-3 0,3-3 5 15,7-3-1-15,4-4 0 0,4-3 1 0,9-4-4 16,-1-5-3-16,11-3 2 0,4-1 8 0,-1-6 15 16,5 0 41-16,0-2 47 0,0 0 41 0,0-3 29 15,27 4-13-15,-27-1-36 0,44-1-39 0,-11 1-33 16,6 3-28-16,7-1-13 0,3 0-1 0,1 1-17 15,-1 1-10-15,1 2-4 0,-11-2-79 16,-4 1-94-16,-6 0-100 0,-2 0-119 0,-6 1-71 16,-11-1-69-16,3 1-76 0,-9 2-187 0,-2-1-131 15,-2 1 176-15</inkml:trace>
  <inkml:trace contextRef="#ctx0" brushRef="#br0" timeOffset="55483.99">12022 16797 2404 0,'-16'0'7'0,"3"0"3"16,3 0-4-16,4 0-1 0,4 0-4 0,2 0 1 16,-2 0 24-16,0 0 18 0,2 0 12 0,0 0 24 15,0 0 21-15,-2 0 14 0,2 0 18 0,0 0 7 16,0 0-6-16,0 0-2 0,0 0-5 0,0 0-6 16,0 0-4-16,0 0-5 0,0 0-27 15,0 0-16-15,0 0-26 0,29 0-22 0,-29 0-2 16,39 0 3-16,-10 0 11 0,8 0 17 0,6 0 15 15,9 0 7-15,6 0 11 0,6 0 7 0,4 0 1 16,9 0-11-16,1 0-9 0,1 0-12 0,6-24-9 16,1 24-8-16,7 0-15 0,5 0-8 0,3-25-10 15,6 25-2-15,9-15 0 0,12 15 6 0,7-18 6 16,5 18 13-16,7-19 7 0,8 10 4 0,4 0 3 16,4 0-15-16,7 0-7 0,4 0-13 0,1 0-7 15,5 0 6-15,6 3-8 0,6-1-2 0,5 2 1 16,5 1-7-16,5-1 3 0,2 1 6 0,2 0-5 15,6 0 7-15,2 0 3 0,4-2-11 16,2 2 6-16,-1-1-9 0,-3-1 10 0,6 3 3 16,3-1 7-16,3 1-4 0,1 1-7 0,-3 0 7 15,1 2-10-15,6 0-2 0,-1 0 4 0,5 0-6 16,-2 0 10-16,-2 0 6 0,-5 0 2 0,3 20-12 16,2-20 5-16,-1 0-13 0,-5 0 3 0,-5 13 9 15,-3-13-6-15,-1 0 1 0,-2 9-8 0,-4-9 9 16,-2 5-2-16,-14-5 1 0,-1 9 3 0,-8-8 3 15,-4 4 8-15,-12-2 14 0,-4 1-3 0,-11-3 8 16,-8 4-3-16,-8-4 4 0,-9 3 12 0,-10-2 8 16,-8-2 2-16,-15 1 9 0,-14-1 11 0,-8 0-10 15,-13 0 16-15,-14 0-10 0,-9 0 5 16,-10 0-10-16,-8 0-23 0,-8 0-15 0,-9 0-34 16,-2 0-11-16,-8 0-5 0,5-16-5 0,-5 16-15 15,0 0-40-15,0 0-40 0,0 0-36 0,0 0-15 16,-23 0-5-16,23 0-24 0,-23 0-40 0,23 0-69 15,-31 0-86-15,8 25-88 0,-4-25-89 0,5 0-148 16,-5 18-189-16,-4-18 166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21:22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 2094 1926 0,'-10'2'2'0,"2"0"3"0,3-2-3 0,1 0 6 15,4 0 24-15,0 0 34 0,0 0 42 0,0 0 21 16,0 0 5-16,0 0-22 0,0 0-24 0,23 0-13 16,-23 0-13-16,23 0 0 0,-3 0 4 15,-1 0-3-15,8 0 2 0,0 0-2 0,8 0-7 16,2 0-2-16,9 0-14 0,7 0-6 0,14 0-4 16,9 0-10-16,11 0-5 0,16 0 4 0,13 0-9 15,10 0-2-15,23-22-3 0,20 22-10 0,22 0 0 16,17 0-1-16,13-13 2 0,17 13 0 0,14 0-3 15,13 0 5-15,6 0-2 0,-17 0 3 0,-10 0 2 16,-6 0-5-16,-5 0-1 0,-7 0 3 0,-14 0 0 16,-11 0 2-16,-21 0 1 0,-7 0-2 0,-13 20 0 15,-20-20 3-15,-16 0-1 0,-25 0 4 0,-18 15 0 16,-25-15-5-16,-13 0-12 0,-14 0-7 0,-18 0 0 16,-11 0 6-16,0 0 13 0,-62 0 8 15,8 0-4-15,-25 0-2 0,-26 0 4 0,-27-21-5 16,-30 21 5-16,-22-15 2 0,-20 15-5 0,-24-16 0 15,-20 16 0-15,-12-13-3 0,-7 13 4 0,3 0-1 16,-3-8 1-16,2 8 1 0,-1 0-2 0,13 0-1 16,20 0-2-16,18 0 2 0,19 24 0 0,20-24-1 15,23 0 2-15,31 15 2 0,25-15 5 0,24 0 12 16,28 0-5-16,18 0-1 0,19 0-7 0,8 0-12 16,49 0 1-16,1-20 0 0,20 20 0 0,17-29 4 15,25 29 5-15,22-32 1 0,19 16-1 0,23 0-6 16,18 2-4-16,19 0-1 0,18 1 0 15,11 2 6-15,13 3 0 0,-5 0-1 0,-4 5-2 16,-4-2 2-16,-5 5-2 0,-16 0-4 0,-22 0 8 16,-30 0-8-16,-26 0 5 0,-29 0-11 0,-25 0-13 15,-27 0 1-15,-33 0-1 0,-29 17 16 0,-38-17 14 16,-24 0 3-16,-27 0-3 0,-26 15 0 0,-26-15-2 16,-26 9 0-16,-32-9 1 0,-20 12-1 0,-19-6-2 15,-3 2 0-15,-7 2 0 0,-9 2 4 0,1-1-3 16,4 2 4-16,22 3-2 0,21-3-1 0,23 0 3 15,21-1-4-15,35-2 7 0,26-3 31 0,36-3 40 16,23-3 5-16,24-1-8 0,21 0-35 0,31 0-43 16,19-29-8-16,22 29 3 0,21-31-2 15,21 12 2-15,24-1 2 0,21 1-3 0,19-2 6 16,19 3-6-16,15-1 0 0,18 2 0 0,1 3-3 16,-3-2 5-16,-5 5-4 0,-4 3 4 0,-10 2-7 15,-19 2-9-15,-20 1-10 0,-30 3-22 0,-20 0-32 16,-27 0-30-16,-25 0 11 0,-22 21 26 0,-28-21 43 15,-18 23 44-15,-43-23 1 0,-17 28 1 0,-18-11-4 16,-22-1 0-16,-13 0-2 0,-22 0-3 0,-18-2-2 16,-10-1-1-16,-9-3 0 0,1 2 2 0,3-2-1 15,9 0 1-15,10-1-1 0,19-2 2 0,27 0 0 16,22-1 7-16,25-1 10 0,19-5-2 0,19 0-3 16,18 0-9-16,0 0-11 0,45 0-1 15,-2 0 0-15,22-30 4 0,13 30-2 0,13-21 3 16,19 21-1-16,9-21-10 0,16 21-7 0,7-17-7 15,-1 17 1-15,8-14 7 0,-11 14 10 0,-1-10 5 16,-11 10-4-16,-10-6 1 0,-13 6-9 0,-14 0-28 16,-15 0-44-16,-18 0-61 0,-15 0-4 0,-14 0 26 15,-14 0 25-15,-13 0 22 0,0 27-44 0,-44-27-86 16,3 25-107-16,-7-25-94 0,-11 30-86 0,-8-14 89 16</inkml:trace>
  <inkml:trace contextRef="#ctx0" brushRef="#br0" timeOffset="13324">15679 11069 4047 0,'21'0'25'0,"-21"0"32"0,25 0 40 0,-25 0 46 16,12-20 23-16,-2 20 17 0,-10-17 0 0,0 17-4 15,0 0-15-15,0 0-16 0,0 0-41 0,0 0-42 16,0 0-33-16,0 0-35 0,0 0 3 0,0 0 23 16,0 0 31-16,0 23 14 0,-18-23 6 0,18 36-18 15,-19-13-18-15,19 4 3 0,-21 3 29 0,21 3 25 16,-20 2 4-16,20 1-19 0,-15 0-37 15,11 1-18-15,-2 0-21 0,0-2 1 0,2-1-4 16,-1-2 4-16,1-2-5 0,2-2 1 0,0-4 9 16,2-3-19-16,0-3 10 0,0-2 5 0,0-4-6 15,0-1 14-15,0-6 4 0,0-1 10 0,0-2 9 16,0-2-5-16,0 0-20 0,0 0-8 0,0 0-5 16,0-29-5-16,0 29 0 0,0-31 0 0,0 10 1 15,0-2-5-15,0-1 9 0,0-1-4 0,0 1 1 16,19-3-1-16,-19 2-3 0,0-1 8 0,12 0-8 15,-12 2-1-15,13 2 5 0,-3 1 4 0,-2 1 0 16,3 1 5-16,1 2-5 0,2 4-4 0,-3 1-10 16,3 2-4-16,1 2 5 0,-5 2-19 15,2 1 13-15,-1 5-28 0,-1 0-12 0,0 0 10 16,-1 0-8-16,-3 0 32 0,0 29 12 0,2-29-1 16,3 33-3-16,-3-11-37 0,0-1-15 0,1 4-22 15,-3 2-26-15,0 0-18 0,2 0-31 0,-6 0-31 16,2 0-19-16,-4 0-6 0,2-2-39 0,1-1-47 15,-3-2-49-15,0-1-56 0,0-2-51 0,0-4-92 16,0-2-147-16,0-4 2 0,0-4 142 0</inkml:trace>
  <inkml:trace contextRef="#ctx0" brushRef="#br0" timeOffset="13539">15995 11443 2871 0,'15'-12'47'0,"-3"1"50"0,3 1 54 0,-5-1 65 15,0 1 16-15,1 0-4 0,-5 4-29 0,-2 1-49 16,0 4-64-16,-4-1-55 0,0 2-36 0,0 0-22 16,0 0 8-16,0 0 6 0,0 0 16 0,0 33 3 15,0-33-2-15,0 34 1 0,0-13-5 0,0 2 8 16,0 4-7-16,0 0-3 0,21-1-42 0,-21 1-51 16,0-3-59-16,16 1-75 0,-16-2-43 0,0-4-33 15,0-1-40-15,13-5-33 0,-13-3-69 0,0-5-162 16,0-5 40-16,0 0 114 0</inkml:trace>
  <inkml:trace contextRef="#ctx0" brushRef="#br0" timeOffset="13671.99">16024 11253 2880 0,'0'-25'48'16,"0"1"19"-16,29 6 30 0,-29 0 18 0,0 0-42 16,31 3-19-16,-31 2-31 0,0 5-21 0,15-1-24 15,-15 5-58-15,0 2-74 0,0 2-87 0,0 0-97 16,0 0-133-16,0 0-210 0,0 0 86 0,0 20 117 15</inkml:trace>
  <inkml:trace contextRef="#ctx0" brushRef="#br0" timeOffset="13907.99">16320 11150 3763 0,'6'0'43'0,"0"0"39"15,1-24 34-15,-5 24 17 0,4 0-35 0,-4-16-42 16,-2 16-43-16,0 0-21 0,0 0-15 0,0 0 7 16,0 0 10-16,0 23 4 0,0-23 5 0,0 34-1 15,0-14-1-15,0 7 2 0,0 3 2 0,0 5 1 16,0 0-25-16,0-1-28 0,0 4-44 0,0-1-58 16,0 0-46-16,0-1-56 0,18-1-50 15,-18-2-53-15,0-3-69 0,0-2-102 0,19-3-156 16,-19-7 115-16</inkml:trace>
  <inkml:trace contextRef="#ctx0" brushRef="#br0" timeOffset="14319.99">16212 11458 2607 0,'0'-11'14'0,"29"1"19"0,-29 1 25 16,0 4 10-16,21-1-10 0,-21-1-24 0,0 6-35 15,0-1-10-15,0 2-1 0,0 0 7 0,0 0 7 16,0 21 1-16,0-21 2 0,-23 26-5 15,23-26 3-15,0 32 1 0,-27-14-2 0,27 3-2 16,-16-3 1-16,16 1-7 0,0-2 2 0,-15-2 3 16,15 1-6-16,0-3 8 0,0-2 4 0,0-2-3 15,0-4 9-15,0 0-1 0,31-5 2 0,-31 0 4 16,27 0 0-16,-8 0 2 0,2-27-3 0,1 27 5 16,-1-29-6-16,4 29 2 0,-2-35 5 0,-1 14-10 15,1 1 12-15,-2-2 10 0,-1 1 8 0,3 1 17 16,-2-2 21-16,-3 0 5 0,1 0 3 0,-5 0 7 15,3 0-1-15,-5 2 2 0,1-1 10 0,-5 0 17 16,2 2-5-16,-3 0 0 0,-3 2-14 0,2 3-14 16,-2 1 5-16,0 2-6 0,-4 1-12 15,4 3-27-15,-2 4-38 0,0 1-25 0,-2 2-15 16,0 0-8-16,0 0 12 0,0 0 9 0,0 25 13 16,0-25 12-16,0 34-1 0,0-11-3 0,0 4-3 15,0 8-5-15,0-2 2 0,0 5-21 0,0-1-30 16,0 2-43-16,0-2-68 0,0 2-61 0,0-5-70 15,0 1-67-15,0-4-59 0,0-2-75 0,0-4-146 16,0-3-51-16,0-8 129 0</inkml:trace>
  <inkml:trace contextRef="#ctx0" brushRef="#br0" timeOffset="14608">16556 11468 2808 0,'29'-10'26'0,"-29"-1"27"0,0 1 28 0,26 1 31 15,-26 1-15-15,0-1-21 0,15 3-32 0,-15 5-41 16,0-1-13-16,0 2-6 0,0 0 8 0,0 0 3 16,-35 0 7-16,35 0-2 0,-29 29-5 0,29-29 5 15,-35 24-6-15,14-24-7 0,2 31 0 0,3-14 0 16,-1 1-4-16,5-1 6 0,2 1-2 0,-1 0 4 16,11-1 1-16,-6-1 3 0,6 0 4 0,0-1-3 15,0-2 6-15,0-2 5 0,35-2-4 0,-35 0 3 16,27-3 7-16,-27-1 4 0,29-3 16 15,-29-1 1-15,33-1-6 0,-16 0-9 0,-1 0-10 16,1 0-1-16,-1 0-4 0,-1 0-7 0,-5-19-41 16,2 19-44-16,-1 0-63 0,-3-15-82 0,-2 15-85 15,-2 0-145-15,3-18-187 0,-3 18 56 0,0-17 127 16</inkml:trace>
  <inkml:trace contextRef="#ctx0" brushRef="#br0" timeOffset="15399.99">16717 11580 3097 0,'29'0'38'0,"-15"0"47"0,1 0 57 16,-1 0 68-16,1 0 25 0,-1 0 3 15,-2 0-23-15,-3-24-31 0,-1 24-36 0,-2 0-37 16,-2 0-27-16,1 0-37 0,-3-16-27 0,-2 16-16 16,2 0-6-16,-2 0-1 0,0 0-5 0,0 0-1 15,0 0-3-15,0 0-3 0,0 0 4 0,0 0-8 16,0 0-4-16,0 0-2 0,0 0-7 0,0 0 4 15,24 0 9-15,-24 0-4 0,15 0 11 0,-15 0 1 16,14 0-9-16,-14 0 5 0,11 0-7 0,-11 0 0 16,0 0 9-16,8-18 3 0,-8 18 0 0,6-15 10 15,-4 15-6-15,2-15 0 0,-2 15 5 0,3-16-9 16,-3 8 1-16,-2-1-2 0,0 1 2 0,0 0-1 16,0 1 0-16,0 0-4 0,0 1-10 15,0 2 5-15,0-1-5 0,0 2 3 0,-23 2 7 16,23 1-5-16,0 0 6 0,-21 0 7 0,21 0 0 15,-16 22 5-15,16-22-1 0,-21 26 2 0,11-26-4 16,-3 33 4-16,7-15-4 0,-2 1-1 0,4 2 5 16,0 1-2-16,4-1 7 0,0-1-6 0,0 1 1 15,0-1-1-15,0-2 2 0,0 0 5 0,31-3 2 16,-31-3-4-16,20 0 4 0,-20-5-3 0,21-2-2 16,-21-3 4-16,29-2-10 0,-11 0 6 0,1 0-2 15,0-23 2-15,-1 23 4 0,3-26-6 0,-2 26 2 16,-3-33-7-16,-1 13 1 0,-5 1 9 15,-2 0 3-15,-2-1 16 0,-2-3 0 0,-1 3 2 16,-1-1 5-16,-2 2-9 0,0-2 0 0,0 2 7 16,0 2-2-16,0 0 6 0,0 3 6 0,-19 2-11 15,19 4-14-15,0 0-10 0,0 3-12 0,0 2-9 16,-17 2 0-16,17 1-9 0,0 0 1 0,0 0 13 16,0 0 7-16,0 22 7 0,0-22-1 0,0 24-2 15,0-24-1-15,0 35 0 0,0-14 6 0,0 2-4 16,0 0-5-16,0 1 1 0,23 1-16 0,-23-2-5 15,0 2-5-15,23-1-13 0,-23-2 0 0,21-2-7 16,-21 0-2-16,16-5 12 0,-5-2 11 0,-3-2 13 16,-2-4 19-16,0-2 1 0,-2-1 9 15,-2-4-4-15,0 0-3 0,3 0-6 0,-1 0-4 16,0-24-1-16,0 24 0 0,2-26 5 0,0 8-3 16,-1-3 2-16,-1-2 2 0,-2-2-4 0,2 0 4 15,-2-2 2-15,0-3-1 0,0 0-1 0,2 0 2 16,0-1 4-16,5 3 7 0,-1-2 13 0,0 3-1 15,2 0-1-15,3 4-5 0,1 2-13 0,1 3 0 16,-1 4-10-16,5 4-4 0,-1 2 0 0,3 7-8 16,0 1 6-16,2 0 4 0,-1 25-5 0,3-25 6 15,-4 43 2-15,-1-13-11 0,-1 3-23 0,-4 4-35 16,-3 5-50-16,-4 1-64 0,-8 2-51 16,0 3-57-16,0 0-51 0,-27 1-55 0,27 1-102 15,-43-1-183-15,14-4 61 0,-4-1 131 0</inkml:trace>
  <inkml:trace contextRef="#ctx0" brushRef="#br0" timeOffset="15856">16806 11947 3969 0,'29'-17'37'0,"-2"1"43"0,-1-4 56 0,-1 5 55 16,-6-5 4-16,1 1 2 0,-3 1-25 15,-5 3-23-15,-3 4-3 0,-3 2-37 0,-2 4-23 16,0-3-39-16,-4 6-54 0,0-1-3 0,0 3-15 16,0 0 11-16,0 0 19 0,-29 0-7 0,29 0 0 15,-27 29-2-15,27-29-5 0,-37 27 2 0,16-9 4 16,-1 0 6-16,-1 1 3 0,2 3 0 0,-4-1-2 16,7 3-9-16,1 0-1 0,3 1 3 0,4-1 0 15,-1-1 11-15,7 2 4 0,0-2-3 0,4 0 2 16,0-5-5-16,0-1 0 0,0 0 14 0,35 1 43 15,-35-4 43-15,37-1 58 0,-12-1 42 0,-2-1 12 16,0-1 0-16,-1-1-8 0,1-4-2 0,-4 1-10 16,-3-4-14-16,-3 1-27 0,-13-1-38 15,14 0-32-15,-14-1-42 0,8-1-27 0,-8 1-15 16,0 1-19-16,0-1 7 0,0-1-6 0,0 1 3 16,0 3 6-16,0 2 11 0,0 2 8 0,0 4-1 15,-29 0-6-15,29 4-7 0,0 2-3 0,-31 4 8 16,31 1 1-16,-26-2 1 0,26 2-29 0,-29-1-47 15,14 2-57-15,-1 0-55 0,1-3-38 0,3-1-40 16,1-4-54-16,1 0-26 0,-4-6-20 0,1-2-4 16,1-2 4-16,-1-6-59 0,-1 0-82 0,-1 0-99 15,-3-31-152-15,-1 31-242 0,7-47 178 0</inkml:trace>
  <inkml:trace contextRef="#ctx0" brushRef="#br0" timeOffset="16152">17068 11940 3644 0,'31'-10'27'16,"-8"3"35"-16,-2 1 49 0,-5-1 49 0,-1 0 16 16,-5 1-22-16,-6 2-49 0,0 4-48 0,-4 0-47 15,0 0 37-15,0 0 37 0,0 0 25 0,0 22 28 16,-27-22-49-16,27 24-39 0,-20-24-19 0,20 37-23 16,-25-15-2-16,25 2 5 0,-27 1-8 15,13 5-1-15,-1-2 10 0,1 6-7 0,1-2-3 0,-1 0 7 16,1 2-9-16,3 0-2 0,0-3 4 15,3 0-5-15,-1-2 3 0,6-1 3 0,2-6 8 16,0 1-8-16,0-5-15 0,0-2-1 0,0-3-18 16,0-2 5-16,29-4 0 0,-29 0-14 0,27-5 2 15,-27 0-7-15,35-2-5 0,-16 0-14 0,1 0-24 16,1 0-35-16,4-26-44 0,-4 26-50 0,1-23-54 16,-1 23-41-16,0-26-46 0,-3 26-49 0,-1-26-110 15,-3 10-225-15,1 1 87 0,-5-2 130 0</inkml:trace>
  <inkml:trace contextRef="#ctx0" brushRef="#br0" timeOffset="16331.99">17014 12202 3432 0,'-10'0'37'16,"10"19"46"-16,-6-19 51 0,2 0 62 0,4 0 6 16,0 0-28-16,0 0-43 0,0 0-55 0,0 0-43 15,25 0-12-15,-25 0-9 0,29 0-3 0,-29 0-1 16,35 0-2-16,-15 0-6 0,3 0-39 0,0 0-51 15,0 0-63-15,-3 0-91 0,1-13-75 0,4 13-70 16,-7 0-79-16,3-14-123 0,-4 6-186 0,1-3 117 16,-3 0 145-16</inkml:trace>
  <inkml:trace contextRef="#ctx0" brushRef="#br0" timeOffset="17163.99">17428 12060 2958 0,'2'22'29'0,"0"-22"16"0,0 0 11 15,-2 0 11-15,2 0-13 0,-2 0 3 0,0 0 1 16,0 0-8-16,0 0-15 0,0 0-18 0,0 0-9 16,-23 0-10-16,23 0 2 0,-26 0-5 0,26 0-3 15,-40 0 6-15,22 0-6 0,-5 0 7 0,2 0 0 16,5 23-3-16,-1-23 0 0,3 23-7 0,3-23 4 16,1 25 0-16,4-12 2 0,2 1 3 0,2-2 0 15,0 0 0-15,2-1 3 0,0-3 3 0,0-1 2 16,0-2 7-16,29-1 15 0,-29-4 16 15,24 0 28-15,-24 0 22 0,31 0 4 0,-14 0-9 16,-1 0-14-16,1-20-4 0,-5 20 2 0,3 0 3 16,-3-26 9-16,-1 26-11 0,-3-19-11 0,0 19-8 15,-2-17-16-15,-2 17-6 0,-2-13-8 0,1 13-8 16,-3-7-17-16,0 7-17 0,0 0-7 0,0 0-8 16,0 0 17-16,0 0 7 0,0 0 4 0,0 0 8 15,0 29-5-15,-23-29-1 0,23 26 1 0,0-26-5 16,-19 33 5-16,19-16-2 0,0-1 4 0,-16 1 0 15,16-1-11-15,0-2-7 0,0 0-2 0,0-4 2 16,0-2 12-16,0-2 16 0,0-2 0 0,0-4 2 16,0 0-8-16,0 0-2 0,22 0-1 15,-22 0 0-15,23-22 16 0,-23 22 1 0,27-24-1 16,-13 24 0-16,1-33-6 0,-1 13 1 0,-1 1 8 16,1-5 0-16,-3 1 5 0,1-2 8 0,0 0 9 15,-1 2 13-15,-3-1-2 0,0 0-9 0,-1 5-11 16,-1 0 2-16,0 3-4 0,-2 1-4 0,-2 5-3 15,0 1-12-15,0 4-10 0,-2 2-8 0,0 0-15 16,0 3-5-16,0 0 8 0,0 0 3 0,0 0 13 16,0 25 2-16,0-25 0 0,0 31 3 0,-20-11-3 15,20 3 0-15,0 2 3 0,0 1-11 0,-17 1 8 16,17 1-2-16,0 2-2 0,-10-2 9 0,10-2-8 16,0 0-8-16,0-2-6 0,0-4-3 15,0-1-3-15,0-5 6 0,0-3 9 0,0-4 7 16,0-2 6-16,20-4 1 0,-20-1-2 0,19 0-6 15,-19-23 7-15,25 23-7 0,-11-35-6 0,1 9 8 16,1-2-4-16,-1-6 4 0,-1-4-1 0,-1 1 12 16,-3-3 5-16,0 0 8 0,-1 3 15 0,-5 2-8 15,2 1 5-15,0 6 6 0,-4 2 7 0,4 3 15 16,-4 5 16-16,0 3 11 0,1 0 3 0,-1 3-12 16,-2 4-20-16,0 0-31 0,2 4-23 0,-2 2-23 15,0 1-13-15,0 1 8 0,0 0 3 0,0 0 15 16,0 24-5-16,0-24 2 0,-25 31 8 15,25-10-12-15,-19 6 21 0,19 6-7 0,-20 2-7 16,20 5 7-16,-19 3-6 0,19 2-2 0,-19 7 7 16,11-2 2-16,0 2-26 0,2-2-22 0,2-3-32 15,-1-3-25-15,1-1-15 0,2-4 1 0,2-5-11 16,0-7-13-16,0-1 4 0,0-7-3 0,0-4 6 16,0-4 0-16,21-5-31 0,-21-4-59 0,0-2-70 15,25 0-59-15,-25 0-54 0,22-31-83 0,-22 31-148 16,25-37-37-16,-25 13 122 0</inkml:trace>
  <inkml:trace contextRef="#ctx0" brushRef="#br0" timeOffset="17367.99">17548 12159 2297 0,'-11'0'29'0,"1"0"40"15,4 0 56-15,2 0 37 0,0 0 12 0,4 0-1 16,0 21-21-16,0-21-1 0,0 0-9 0,0 0-4 15,0 0-12-15,0 0-13 0,0 0-24 0,0 0-35 16,0 0-22-16,27 0-21 0,-27 12-7 0,31-12-6 16,-13 0-35-16,3 0-43 0,4 0-62 0,-1 0-71 15,-1 0-65-15,2 0-66 0,-2 0-97 0,-3-21-184 16,1 21-73-16,-2-17 114 0</inkml:trace>
  <inkml:trace contextRef="#ctx0" brushRef="#br0" timeOffset="17872">17757 12321 3586 0,'0'4'45'0,"31"-1"60"0,-31-2 58 16,0-1 48-16,24 0-19 0,-24 0-48 0,0 0-46 16,19-24-50-16,-19 24-22 0,0 0-19 0,14 0-7 15,-14-16 0-15,11 16-4 0,-11 0-6 0,8 0-29 16,-4-14-21-16,2 14-26 0,-1-9-6 15,5 9 8-15,-2-13 16 0,5 7 18 0,-3-4 19 16,6 0 11-16,-1 0 7 0,-1 0 3 0,3 0 6 16,-3 2 0-16,1-2 1 0,-3 2 6 0,-1 1 7 15,-1 0 13-15,-2 0 12 0,0 4 10 0,-1-3 6 16,-5 2 4-16,2 1-4 0,-2-1 3 0,-2 1-1 16,2-2-8-16,0 0 7 0,-2-2 10 0,0 1 15 15,0 0 7-15,0-5-6 0,0 2-18 0,0-2-16 16,0 0-10-16,0 2-8 0,0-1-3 0,0 2-17 15,0 1-5-15,0 1-12 0,0 4-16 0,0 2-2 16,-19 0 10-16,19 0 6 0,0 0 16 0,0 33 9 16,-20-33-9-16,20 42-9 0,-17-13-10 15,3 6-12-15,3 1-11 0,-3 1-5 0,4 2-14 16,-3-3-17-16,1 0 2 0,1-4-3 0,1-1 0 16,-2-5 10-16,1-5 4 0,3-2 8 0,2-8 22 15,0-1 24-15,2-4 16 0,2-2 43 0,2-3 3 16,0-1-9-16,0 0-8 0,0 0-34 0,0-25-1 15,0 25 3-15,0-25-1 0,0 25 1 0,0-31-4 16,0 14-5-16,0 2 0 0,0-2-1 0,0 3 1 16,0 0-30-16,0-1-25 0,0 1-50 0,0 1-79 15,0 2-62-15,0 2-92 0,0-1-94 0,0 4-136 16,0 1-211-16,24 3 78 0,-24 2 150 0</inkml:trace>
  <inkml:trace contextRef="#ctx0" brushRef="#br0" timeOffset="18497">19334 13627 4308 0,'0'-26'30'0,"25"26"34"0,-25-19 41 0,22 19 46 16,-9-23 18-16,-13 23 11 0,10-18-6 15,-10 18-8-15,0 0-46 0,0 0-33 0,0 0-39 16,0 0-43-16,0 0-10 0,0 0-8 0,0 0 5 15,0 0 9-15,-23 0 5 0,23 28-4 0,0-28 4 16,-24 37-6-16,24-11 3 0,-23 0-5 0,23 6-57 16,-17-1-50-16,17 1-71 0,-12 0-78 0,6 2-52 15,2-2-79-15,-3-4-84 0,1-4-77 0,0-2-126 16,-2-5-220-16,-1-7 150 0,-1-5 163 0</inkml:trace>
  <inkml:trace contextRef="#ctx0" brushRef="#br0" timeOffset="18752">19086 13479 3214 0,'20'-7'16'15,"-20"1"31"-15,0 1 39 0,0 1 34 0,19-2 16 16,-19 2-12-16,0 1-31 0,0 2-18 0,0 1-18 16,0 0-2-16,0 0 4 0,0 0-11 0,0 0-17 15,14 0-16-15,-3 0-10 0,3 0-9 0,3 0 11 16,1 0 2-16,9 23-6 0,2-23 7 0,4 0-13 15,0 18 2-15,5-18 3 0,-3 0-3 0,0 16 4 16,-2-16-2-16,2 0-4 0,-4 11 0 0,-6-11 4 16,-2 5-1-16,-3-5-3 0,-5 3-25 15,-3-2-40-15,-1-1-64 0,-7 0-81 0,-2 0-83 16,0 0-100-16,0 0-97 0,-2 1-123 0,0 1-112 16,0-1 141-16</inkml:trace>
  <inkml:trace contextRef="#ctx0" brushRef="#br0" timeOffset="18979.99">18964 13998 3414 0,'0'11'28'16,"0"-4"23"-16,0-1 38 0,0-1 55 0,29-2 17 16,-29-3 20-16,22 0-10 0,-22 0-34 15,29 2-16-15,-29-2-27 0,31 0-15 0,-14 0-15 16,2 0-32-16,3 0-11 0,1 0-14 0,4 0-7 15,0 0 2-15,6-19 1 0,0 19-2 0,4 0 4 16,2-17-15-16,-1 17-27 0,3-16-40 0,0 16-63 16,-6-16-77-16,-2 6-94 0,-2 2-94 0,-2-5-100 15,-2 3-178-15,2-4-177 0,-8-4 143 0</inkml:trace>
  <inkml:trace contextRef="#ctx0" brushRef="#br0" timeOffset="19203.99">19853 13650 3929 0,'0'-9'48'0,"0"1"49"0,22-1 75 16,-22 0 74-16,0 0 33 0,25-1 32 0,-25 4 6 15,0 3-9-15,0 0-18 0,0 2-49 0,0 1-71 16,0 0-74-16,0 0-78 0,0 0-27 0,0 0-10 16,0 0 9-16,0 22 19 0,0-22-1 0,-25 32-1 15,25-7 1-15,-29 4 0 0,15 6-9 0,-5 4 9 16,3-1-45-16,-3 7-88 0,3-2-96 0,1 3-114 15,-1-3-74-15,1 2-46 0,1-4-60 0,-3-4-81 16,5-3-71-16,-1-5-207 0,3-7-24 0,0-5 194 16</inkml:trace>
  <inkml:trace contextRef="#ctx0" brushRef="#br0" timeOffset="19668">19999 13869 4568 0,'15'-18'30'0,"-5"1"49"0,-2-2 57 0,-1 0 47 15,3-7 26-15,-8 4 13 0,-2 1 13 0,0 2 9 16,0 2-26-16,-27 2-44 0,27 2-60 0,-23 3-55 16,23 3-16-16,-26 6 24 0,26 1 22 0,-25 0 34 15,25 26 6-15,-25-26-13 0,25 44 6 0,-19-12-17 16,19 1 7-16,-12 8-22 0,12 3-21 0,-6 0-10 16,6 2-22-16,-4 2 2 0,-1-1-18 15,1 0-8-15,0-1 1 0,-2-1-12 0,4-4 4 16,-4-2 0-16,4-9-5 0,-2 0-1 0,-1-6-1 15,1-8 5-15,2 0 11 0,0-10 6 0,0-3 10 16,2-2-8-16,0-1-16 0,0 0 0 0,0-28-14 16,0 28 4-16,0-43 3 0,0 14-3 0,27-5 0 15,-27-7 0-15,0-3 0 0,27-2-7 0,-27-3-2 16,18-4-4-16,-18 3-6 0,23-3 6 0,-12 0 1 16,1 0 6-16,2 1 3 0,3 1 3 0,-3 0 4 15,5 2-7-15,-2 3 5 0,3 1 1 0,1 1-7 16,0 3 7-16,1 2-8 0,3 3-3 15,-2 4-12-15,4 2-3 0,-2 5-5 0,-1 3-1 16,1 4 9-16,0 5-7 0,-2 4 3 0,-1 3-5 16,-1 5-23-16,0 1 3 0,-3 0 1 0,-1 24 3 15,-1-24 19-15,1 40 7 0,-9-12-5 0,0 4-19 16,-3 1-8-16,-5 4-24 0,0 1-24 0,0 1-42 16,-40-3-72-16,20 0-80 0,-7-2-57 0,-2-1-32 15,-4-3-16-15,-6-2-36 0,1-2-67 0,-5-6-81 16,-1-1-186-16,-1-5-219 0,4-6 167 0</inkml:trace>
  <inkml:trace contextRef="#ctx0" brushRef="#br0" timeOffset="20861.99">17242 7290 3945 0,'14'-24'38'0,"1"5"25"15,-5-4 10-15,0 2 1 0,1-2-40 0,-3 7-29 16,-8 8-16-16,0 4-7 0,0 4-10 0,0 0 5 16,0 0 11-16,0 0 10 0,-25 0 13 0,25 31 6 15,-33-31-9-15,10 38 3 0,-3-12-11 0,-3 5-2 16,-2 2 1-16,-2 4-5 0,2 1 11 0,-3 1-6 16,6 1 1-16,-1-1-1 0,4 1-5 0,0-1 8 15,2-2-3-15,5-3-2 0,5-2 4 0,3-1-1 16,0-3 2-16,5-3 5 0,5-2-3 15,0-4 3-15,0-2-1 0,36-3 0 0,-36-3-1 16,43 0-9-16,-16-6-16 0,2 0-19 0,2-3-27 16,2 1-24-16,2-3-27 0,0 0-54 0,-2 0-56 15,-4 0-72-15,-4 0-83 0,-2 0-156 0,-3 0-230 16,-1-26 111-16</inkml:trace>
  <inkml:trace contextRef="#ctx0" brushRef="#br0" timeOffset="21705.99">17294 7759 3591 0,'0'0'40'0,"28"0"65"15,-28 0 61-15,25 0 60 0,-25-29 18 0,29 29-27 16,-29-19-24-16,19 19-37 0,-19 0-47 0,0 0-40 16,10-15-40-16,-10 15-27 0,0 0-19 0,0 0-6 15,0 0-3-15,0 0 5 0,0 0 1 0,0 0 11 16,0 0 6-16,0 23-5 0,0-23 10 0,0 19-12 15,0-19-16-15,0 23-8 0,0-23-14 0,0 21-4 16,0-21 0-16,0 17 14 0,0-17 13 0,0 10 19 16,0-10 19-16,0 0 2 0,0 0-3 0,0 0-5 15,0 0-3-15,17 0-8 0,-17-25 3 0,24 25-4 16,-9-30 3-16,-3 12 7 0,3 1-2 0,-5-3 5 16,3-1-7-16,-7 1-2 0,2 0 3 15,-2 2 1-15,-2 0-4 0,3 1 5 0,-5 3-7 16,0 1-3-16,-2 3 0 0,0 0-1 0,0 2 1 15,0 2-3-15,0 1 7 0,0 2-9 0,-33 2 6 16,33 0 2-16,-27 1-3 0,27 0 3 0,-31 0-3 16,12 21 4-16,5-21-4 0,1 26 3 0,-1-26-4 15,1 32 4-15,5-11-2 0,0-2 2 0,2 2 2 16,-1 3-4-16,5-3 8 0,0 1-7 0,2-1-6 16,0-2-12-16,0 1-6 0,0-4 2 0,27-1 8 15,-27-3 13-15,25-3 7 0,-25-2 2 0,37-2 2 16,-14-3 3-16,2-2-8 0,0 0 6 15,1 0-4-15,3-22-6 0,-2 22 11 0,0-26-3 16,-2 26 0-16,-2-33 14 0,-1 14 10 0,-1-1 5 16,-2 0 15-16,-5-1 3 0,3-2-13 0,-5-2 1 15,-2 1 8-15,1-2-3 0,-3-1 13 0,-2-1-5 16,0 1-13-16,-3-2-1 0,1 1-7 0,-2 4 5 16,-2 3-5-16,0 2-7 0,0 1-16 0,0 7-9 15,0 2-15-15,0 2-11 0,0 7 0 0,0 0-4 16,0 0 20-16,0 0 4 0,-19 26 6 0,19-26 2 15,0 35-6-15,-18-11 6 0,18 4-10 0,-15 4 6 16,15 2-5-16,-6 1-4 0,6 2 8 0,0 0-1 16,0-1-7-16,0 1-13 0,0-2-4 15,0-4-12-15,0-2-3 0,21-4 9 0,-21-3 7 16,18-4 17-16,-18-2 15 0,29-5 8 0,-10-4-2 16,5-4 0-16,3-3-5 0,6 0-1 0,0 0 2 15,3-24-2-15,1 24 6 0,0-38 5 0,2 14 15 16,-6-4 10-16,-2-3 15 0,-6-2 4 0,-4-4 3 15,-5 0 33-15,-1-3-15 0,-5-2 23 0,-2 2 13 16,-1-3-26-16,-5 2 11 0,0-3-14 0,2 4 6 16,-2-2 15-16,-2 5 13 0,2 2-8 0,-2 1-25 15,0 5-24-15,0 6-21 0,0 6-16 0,0 4-23 16,0 3-25-16,0 3-26 0,0 4-12 0,0 3 13 16,0 0 12-16,0 0 3 0,0 36 4 15,0-12-25-15,0 9-39 0,-25 8-30 0,25 9-13 16,0 8-35-16,-16 5-13 0,16 3-25 0,-21 4-56 15,11-1-36-15,-3 1-47 0,1 1-64 0,-5-3-52 16,1-1-60-16,-1-3-109 0,-1-2-225 0,3-5 139 16,-3-3 153-16</inkml:trace>
  <inkml:trace contextRef="#ctx0" brushRef="#br0" timeOffset="22186">17852 8072 3678 0,'18'0'54'16,"-1"0"61"-16,-3-24 71 0,-1 24 52 0,1 0-7 16,-1-24-31-16,-7 24-37 0,-2 0-32 0,0-15-35 15,-4 15-38-15,0 0-38 0,0 0-25 0,0 0-19 16,0 0 2-16,0 0 8 0,0 0 0 0,-23 0 16 15,23 0 3-15,-31 0-7 0,11 0-3 0,-5 27-3 16,-2-27 0-16,-4 21 10 0,0-7 0 0,0-2-10 16,4 4 3-16,0-1 3 0,4 1 2 15,5-1 4-15,3 2-1 0,5-1-5 0,0-1-2 16,6 3 3-16,4-3-3 0,0 1 14 0,0-1 0 16,0-2-1-16,33-1 5 0,-33 1 27 0,41-1 34 15,-16 1 50-15,4 0 49 0,-2 0 26 0,2-2 24 16,-1 0 4-16,-3 2-13 0,-4-6-23 0,-2 1-30 15,-5-4-37-15,-4 0-30 0,-3-1-37 0,-7-2-29 16,6-1-16-16,-6 0-16 0,0 1-7 0,0 1-10 16,0-2-1-16,0 1 22 0,0 4-5 0,0 2 13 15,-25 0 3-15,25 2-13 0,-27 4 12 0,8 1-11 16,-1 3 6-16,-3 1 0 0,0 1-11 0,-2-1-51 16,1 3-67-16,-1 1-98 0,0-3-95 15,0 2-42-15,3-3-31 0,1 0 4 0,2-4 15 16,3-1-18-16,1-4-8 0,3-3-30 0,2-4-80 15,1-2-115-15,1 0-221 0,4-30 112 0,2 7 170 16</inkml:trace>
  <inkml:trace contextRef="#ctx0" brushRef="#br0" timeOffset="22466">18062 8179 3637 0,'42'-16'43'0,"-9"2"52"0,-2 0 58 0,-10 3 53 15,-5-2-3-15,-1 1-23 0,-5 5-48 0,-4 1-47 16,-6 5-48-16,0-1-33 0,0 2-18 15,0 0-6-15,0 0 13 0,0 0 1 0,-29 0 6 16,29 21 1-16,-23-21-9 0,23 21 4 0,-31-21 3 16,31 32-2-16,-31-14 7 0,13 2-5 0,-1 4 0 15,3-4-1-15,-3 4 5 0,3 1 2 0,-1 2-4 16,0 3 4-16,3 0-6 0,4 2 2 0,-1-2 3 16,3 3-1-16,4-3-6 0,0 0-11 0,2-3-13 15,2-2-14-15,0-3-14 0,0-4-4 0,0 2-5 16,0-8-6-16,29 2-2 0,-29-5-14 0,22 1-9 15,-22-5-19-15,31-2-12 0,-16 1-17 0,6-4-35 16,-3 0-51-16,3 0-60 0,0 0-70 0,-3 0-122 16,5-30-189-16,-7 30 32 0,1-33 117 15</inkml:trace>
  <inkml:trace contextRef="#ctx0" brushRef="#br0" timeOffset="22618">17897 8349 3037 0,'0'0'19'15,"0"0"13"-15,0 0 19 0,31 0 27 0,-31 0 2 16,31-21-12-16,-31 21-21 0,35 0-25 0,-16 0-18 16,-3 0-4-16,-1 0-23 0,1 0-42 0,-3 0-65 15,1 0-80-15,-1 0-85 0,1 0-105 0,1 23-164 16,-1-23-87-16,3 0 110 0</inkml:trace>
  <inkml:trace contextRef="#ctx0" brushRef="#br0" timeOffset="23212.99">18280 8342 3268 0,'4'0'31'0,"2"0"30"16,-2 0 47-16,4 0 40 0,-4-22 12 0,3 22-4 15,-1 0-31-15,-4 0-31 0,0 0-43 0,-2 0-33 16,0 0-18-16,0 0-17 0,0 0-2 0,0 0 4 16,0 0 4-16,0 0 11 0,-31 0-21 0,31 0-19 15,-31 0-11-15,12 0-24 0,-3 0 10 0,-1 0 7 16,-2 0 0-16,-2 0 15 0,2 26-1 15,5-26 8-15,1 26 8 0,5-26 6 0,-1 28 6 16,7-28 10-16,2 25 2 0,2-25 8 0,4 17 17 16,0-17 23-16,0 10 16 0,0-10 9 0,31 0 11 15,-31 0-3-15,33 0 13 0,-13 0 4 0,5 0 1 16,0 0-9-16,0-23-19 0,-5 23-13 0,-1 0-10 16,-5-25 1-16,-1 25 10 0,-3-17 2 0,-10 17-5 15,13-15-19-15,-13 15-16 0,0-12-13 0,4 12-9 16,-2-6-7-16,-2 6-2 0,0 0-5 0,0 0 0 15,0 0 7-15,0 0-4 0,0 0 7 0,0 0 3 16,0 30-2-16,0-30 4 0,0 25 5 0,0-8 1 16,0 2-3-16,0 1 5 0,0 2-10 15,0-1 0-15,0-1-5 0,0 2-9 0,0-4 6 16,0-3-1-16,0-1 14 0,0-1 11 0,0-5-1 16,0-4 3-16,0-2-5 0,0-2-5 0,25 0 9 15,-25 0-4-15,29-22 15 0,-29 22 13 0,31-27 8 16,-15 8 26-16,1-2 18 0,-1-2 11 0,-5-2 15 15,3-2-3-15,-2-1 1 0,1 0 12 0,-1 5 10 16,-4-2 8-16,1 2 3 0,1 1-11 0,-4 4-17 16,-2 3-4-16,3 5-42 0,-5 0-26 0,0 1-28 15,-2 3-42-15,0 2-18 0,0 4 0 0,0 0 5 16,0 0 5-16,0 0 24 0,0 21 4 0,-21-21-4 16,21 32 5-16,0-9-1 0,-31 10 2 15,31 3-16-15,-23 5-44 0,23 4-40 0,-20 5-53 16,20 2-53-16,-17 2-22 0,17-4-25 0,-12 0-25 15,12-2 2-15,0-3-24 0,0-4-24 0,0-7-13 16,0-2-12-16,0-5 2 0,0-4-18 0,0-5-99 16,31-8-158-16,-31-2 54 0,22-6 112 0</inkml:trace>
  <inkml:trace contextRef="#ctx0" brushRef="#br0" timeOffset="23412.99">18294 8635 3377 0,'-8'-16'49'0,"8"1"74"0,-11 1 68 16,11-1 65-16,0-3-2 0,0 4-42 0,0 1-41 16,0 2-49-16,0-1-37 0,0 2-22 0,0 1-26 15,23-1-7-15,-23 1-21 0,19 0-7 0,-19 2 1 16,22 0-12-16,-7 3 10 0,-1 1-9 0,1 0-34 16,-1 3-39-16,3 0-65 0,-3 0-77 0,1 0-77 15,3 0-65-15,-5 0-68 0,-1 27-67 0,-1-27-122 16,-1 18-177-16,0-18 135 0</inkml:trace>
  <inkml:trace contextRef="#ctx0" brushRef="#br0" timeOffset="23813.99">18519 8695 3839 0,'27'0'48'0,"-27"0"61"0,23 0 68 0,-23 0 71 15,21-29-1-15,-21 29-2 0,22-26-21 0,-22 26-24 16,11-18-9-16,-11 18-43 0,8 0-41 0,-8-14-34 15,6 14-45-15,-6 0-14 0,0 0-14 0,0 0-12 16,0 0 1-16,0 0 8 0,0 0-2 0,0 0 4 16,0 0-21-16,0 0-18 0,0 0-22 0,0 0-16 15,0 0 7-15,25 0 8 0,-25 0 28 0,25 0 9 16,-25 0 16-16,27 0 5 0,-11 0 4 0,-1 0 0 16,-1-24 1-16,3 24-2 0,-3-15-1 15,1 15 7-15,-1-19-3 0,-2 19 6 0,1-20-8 16,-3 9 11-16,-2 0 6 0,1 1 4 0,-5 0 4 15,-2 0-8-15,-2 1-13 0,0-2-13 0,0 3 0 16,0 1-5-16,-27 1 5 0,27 1 0 0,-31 3-3 16,10 2-3-16,-1 0-2 0,-3 0 14 0,0 24-2 15,0-24 6-15,-2 38 12 0,5-13-18 0,-3 4 4 16,4 4 0-16,5 3-7 0,-1 3 9 0,5 1-7 16,1 0-12-16,3 1-22 0,6-1-27 0,2-2-28 15,0 1-32-15,0-7-29 0,0-2-34 0,39-3-44 16,-39-4-49-16,37-5-55 0,-16-1-48 15,2-7-48-15,-2-1-77 0,-1-4-162 0,3-5-36 16,-2 0 129-16</inkml:trace>
  <inkml:trace contextRef="#ctx0" brushRef="#br0" timeOffset="26769.99">11047 5807 1443 0,'0'0'4'0,"0"0"-9"0,0 0 22 16,0 16 34-16,0-16 20 0,0 0 27 0,0 18 12 16,0-18 4-16,0 13 15 0,0-13 12 15,0 13 4-15,0-13 5 0,0 6 1 0,0-6 16 16,14 0 2-16,-14 0-9 0,0 0-5 0,0 0-19 16,0 0-30-16,10 0-22 0,3 0-24 0,3 0-25 15,7 0-4-15,8-20 0 0,11 20-11 0,5 0 1 16,9-21-6-16,4 21-14 0,6-12 6 0,15 12-3 15,7-12-4-15,16 12-1 0,18-9-1 0,18 9-1 16,17-9 0-16,17 5 3 0,14-1-3 0,17-1 5 16,12 1-3-16,8-2 1 0,5-2 0 0,-5 2-1 15,0-4 13-15,7 3 13 0,3-2 14 0,-3 2 7 16,-5-2 10-16,-10 2 4 0,-4-2 0 0,-4 1 12 16,-6-2-15-16,-5 3-11 0,-8 1-13 15,-10-2-10-15,-6 1-4 0,-9-1-2 0,-10 4 14 16,-2-1 12-16,-16-1 21 0,-11 3 16 0,-17-1-2 15,-10 1-12-15,-14 0-24 0,-8 2-22 0,-15-1-11 16,-9 0-9-16,-9 0 2 0,-13 3-11 0,-4-2 4 16,-9 1 0-16,-3 1-4 0,-5-1 7 0,-6 1-6 15,0 0-12-15,-4 0-25 0,0-1-36 0,0 1-50 16,0-2-61-16,0 2-39 0,0 0-44 0,0 0-45 16,-31 0-49-16,31 0-82 0,-33 0-146 0,9 25-144 15,-10-25 126-15</inkml:trace>
  <inkml:trace contextRef="#ctx0" brushRef="#br0" timeOffset="28157">2226 6914 1358 0,'-10'0'38'0,"6"0"13"0,2 0 11 16,2 0 12-16,0 0-15 0,0 0 18 0,0 0 17 15,0 0 22-15,0 0 14 0,0 0 5 0,0 0 9 16,0 0-5-16,0 0-7 0,0 0-22 0,0 0-25 16,0 0-26-16,20 0-27 0,-20-13-13 0,17 13-12 15,-17 0-2-15,33 0 7 0,-8 0 4 0,-7-8 9 16,16 8 9-16,-1 0-1 0,-4 0 3 15,14 0 2-15,-2 0-8 0,5 0 2 0,3 0 2 16,5 0 1-16,0 0 4 0,8 0-1 0,0 0-11 16,2 0-11-16,8 0-9 0,9 0-4 0,8 0 26 15,2 0 19-15,12 0 7 0,5 0 6 0,12 0-14 16,8 0 4-16,8 0 13 0,5 0 6 0,8 0-7 16,-1 0-21-16,3 0-18 0,2 0-16 0,-2 0-4 15,4-17 1-15,2 17-4 0,9 0 0 0,1 0 6 16,5-15 0-16,5 15 1 0,3 0 2 0,4 0-5 15,6-8-3-15,5 8 4 0,3 0-1 0,-6 0-1 16,3 0 3-16,7-5-2 0,-1 5 0 0,5 0 1 16,-1 0-3-16,2 0-2 0,-11 0 2 15,1 0 0-15,-1 0 0 0,-2 0 3 0,-1 0-1 16,-10 15 1-16,-3-15 14 0,-10 0 8 0,-7 0 12 16,-6 0 8-16,-10 0 1 0,-13 0 1 0,-10 9-6 15,-12-9-13-15,-13 0-5 0,-10 5-13 0,-4-5-5 16,-13 2 1-16,-6 0-5 0,-12 0-5 0,-8-1-2 15,-9-1 1-15,-10 1-2 0,-9 0-2 0,-3-1-6 16,-9 0-7-16,-2 2 2 0,-2-1-4 0,-2-1 6 16,0 1 3-16,0-1 4 0,0 0 2 0,0 2 3 15,0-2-1-15,0 0 6 0,0 0 0 0,0 0 1 16,0 0-17-16,0 0-30 0,0 0-38 0,0 0-48 16,0 0-47-16,0 0-52 0,0 0-45 15,0 0-53-15,0 0-63 0,0 0-148 0,0 0-189 16,0 0 108-16</inkml:trace>
  <inkml:trace contextRef="#ctx0" brushRef="#br0" timeOffset="32465.99">11220 8926 2808 0,'0'2'16'0,"0"1"3"0,0-2 10 16,0 0 24-16,0-1 6 0,0 0 19 0,0 0 14 16,0 0 3-16,0 0 11 0,0 0 6 15,0 0 6-15,0 0-10 0,0 0-27 0,0 0-19 16,0 0-28-16,0 0-14 0,0 0-3 0,0 0-12 16,0 0 12-16,15 0 10 0,-15 0 18 0,0 0 16 15,14 0 7-15,-1 0-3 0,1 13-5 0,5-13-2 16,6 0 1-16,6 0 2 0,2 12-8 0,2-12 1 15,0 0-10-15,4 5 1 0,0-5-7 0,9 0-3 16,0 0 2-16,3 0 0 0,9 0 5 0,4 0-5 16,11 0-1-16,3-19-13 0,9 19-5 0,2 0-1 15,6-20-6-15,6 20-4 0,5-14-5 0,5 14 0 16,7-16-3-16,8 16 2 0,11-15 7 0,7 6 3 16,7 0 5-16,4 2 3 0,5-1-8 15,-1 0-3-15,-2-1-6 0,-2 1 2 0,-2 0-3 16,0 2 1-16,0 0-2 0,4 2 2 0,-2 0 3 15,2 0 3-15,-6 0 2 0,0 2 10 0,-4 0 9 16,-9-3 7-16,-4 3 5 0,-8-1-4 0,-6-1-6 16,-8 0 8-16,-2-1 2 0,-7 0 11 0,-8 2 16 15,-4-2 4-15,-13 0 5 0,-3 1 0 0,-11-1-7 16,-4-1-6-16,-4 0-13 0,-11 0-12 0,-6 0-12 16,-5-1 2-16,1 1-7 0,-4-1-5 0,-6 1 1 15,-1 1-22-15,-1 1 8 0,-2-1-4 0,1 1 0 16,1 1 9-16,-8 0-14 0,3 0 1 15,-5 1 8-15,1 0-8 0,-4 2 8 0,-1-1 1 16,-3 1-19-16,0 0 5 0,-2-2 4 0,0 2-9 16,1 0 14-16,-3 0 0 0,-2 0-9 0,4 0 14 15,0 0-5-15,0 0-5 0,-2 0 5 0,2 0 0 16,-2 0-8-16,2 0 4 0,1 0 4 0,-1 0-5 16,0 0 10-16,-2 0-1 0,0 0-4 0,0 0 5 15,-2 0-1-15,0 0 1 0,0 0 0 0,0 0-2 16,0 0-3-16,0 0-9 0,0 0-49 0,0 0-54 15,0 0-61-15,0 0-66 0,0 0-41 0,0 0-48 16,0 0-68-16,-19 0-73 0,19 0-86 0,-26 0-133 16,3 0-242-16,-4 0 150 0,-8 24 175 15</inkml:trace>
  <inkml:trace contextRef="#ctx0" brushRef="#br0" timeOffset="34457.99">2764 9998 1235 0,'0'3'13'15,"0"-1"18"-15,0 2 17 0,0-3 24 0,0-1 18 16,0 2 3-16,0-2 7 0,0 0-6 15,0 0-10-15,0 0 1 0,0 1-2 0,0 0 7 16,0-1-2-16,0 1-4 0,22 2-6 0,-22-1-9 16,19 1-2-16,-19-1 1 0,25 0 4 0,-11 1-2 15,1-1 7-15,5-1-6 0,-1 1-1 0,0-2-12 16,3 1-7-16,5-1-9 0,0 0-8 0,0 0-4 16,10 0-8-16,-2 0-5 0,5 0 0 0,-1 0 1 15,6-17-2-15,1 17 0 0,-1 0-4 0,5 0 0 16,-2-14 4-16,3 14-5 0,1 0 3 0,0 0-4 15,-1-8-2-15,3 8 7 0,-2 0-2 0,1 0 4 16,1 0-1-16,4 0 4 0,-2 0 2 0,4 0 2 16,0 0-2-16,4 20-4 0,2-20 0 15,2 0 3-15,-2 0 6 0,5 14-5 0,1-14-4 16,2 0-6-16,-5 0 10 0,1 0 8 0,0 0 8 16,-2 0 2-16,1 0-16 0,-3 0-11 0,0 0-4 15,-2 0-4-15,2 0-1 0,0 0 2 0,0 0-4 16,3 0 3-16,1 0 2 0,0-16 6 0,-2 16 6 15,3 0 4-15,1 0 10 0,-2 0-7 0,3 0-1 16,-3 0-4-16,-4 0-8 0,0 0 0 0,-2 0-2 16,2 0 9-16,3 0 3 0,-3 0 5 0,0 0 5 15,0 0 1-15,4 0 2 0,3 0-4 0,-5 0-2 16,2 0-6-16,-4 0-1 0,1 0-1 0,-3 0-5 16,-4 0-5-16,0 0-6 0,-3-15-3 15,1 15 0-15,0 0-3 0,-2 0-2 0,-2 0 3 16,-3 0-1-16,1-9 3 0,-2 9-1 0,-1 0 1 15,3 0-2-15,0 0-2 0,-5 0-1 0,9 0 2 16,-2 0 4-16,2 0-3 0,-1 0 6 0,1 0 0 16,-2 0 6-16,-2 0 17 0,1 0-3 0,-1 0 6 15,-2 0-2-15,-1 0-9 0,-1 0 1 0,1 0-6 16,-1 0-4-16,-3 0-3 0,1 0 1 0,-1 0 5 16,1-13-9-16,-1 13 0 0,-1 0-5 0,-1 0-4 15,-4 0 4-15,-1-9-1 0,1 9 4 0,0 0-5 16,5-6 5-16,-5 3-1 0,6 2-3 15,-1-2 3-15,7 2-3 0,-1-2 1 0,0 1 1 16,1 0-3-16,1 0 5 0,2 1 0 0,2 1-7 16,-1-1 8-16,5-1-4 0,0 2-6 0,0 0 7 15,4 0-1-15,0-1 1 0,-2 1 17 0,3-2 9 16,-3 1 0-16,-3 0 1 0,-1-1-12 0,0 1-9 16,0 0-5-16,2 0-1 0,2-1-1 0,0 2-2 15,0 0 2-15,6 0 2 0,3 0-8 0,-1 0 8 16,0 0-2-16,5 0-1 0,-5 0 4 0,2 0-7 15,1 0 3-15,-3 0-1 0,-2 0-1 0,-2 0 7 16,0 0-4-16,-4 0 0 0,0 0 0 0,-4 0-4 16,4 0 3-16,-2 0 3 0,2 0-1 15,2 0 6-15,0 0-1 0,7 0-7 0,-1 0 1 16,2 0-3-16,3 0 1 0,1 0 1 0,1 0-1 16,1 0 2-16,1 0 4 0,-3 0 0 0,-1 0 3 15,3 0 2-15,-7 0 7 0,-3 0 3 0,0 0 8 16,-4 0 1-16,0 0-6 0,-2 0 2 0,0-20-7 15,2 20-8-15,0 0-2 0,5 0-10 0,-3-16-3 16,2 16 1-16,2 0 3 0,0-11 1 0,3 11-2 16,-5 0 4-16,2-8-6 0,1 8 5 0,-3 0 2 15,2 0-8-15,-4 0 8 0,-4 0-10 0,0 0 7 16,0 0 2-16,0 0-6 0,-4 0 5 0,2 0-6 16,0 0 3-16,0 0 4 0,2 0-2 15,2 0 3-15,-2 17-3 0,2-17 2 0,-2 0-4 16,0 0 4-16,0 0-6 0,-2 10 3 0,0-10 2 15,0 0-7-15,-2 0 10 0,-2 6-7 0,0-6 0 16,1 2-1-16,-1 2-2 0,-6-3 1 0,2 3 3 16,-1 0 5-16,-3 0-7 0,-1-1 3 0,-1 2-2 15,-5-1-1-15,0-1 3 0,1 1 0 0,-3 0 0 16,-4-2 1-16,-2 1 9 0,-2-1-12 0,-2 0 5 16,-2-1 4-16,-2-1-16 0,0 0 12 0,-3 2-3 15,-1-1 0-15,2-1 7 0,-5 1-1 0,1-1 5 16,0 1-9-16,-1 1-1 0,-1 0 0 15,-1-2-3-15,3 0 2 0,-2 1 4 0,1-1 3 16,-1 2-7-16,-1-1 8 0,1-1-4 0,-3 1 8 16,-1-1 14-16,-1 0 10 0,-2 0 21 0,-1 1 10 15,-1-1-4-15,-4 0 3 0,0 0-14 0,-2 0-11 16,0 0-1-16,0 0-11 0,-2 0-5 0,0 0-3 16,0 0-13-16,0 0 1 0,0 0-1 0,0 0-7 15,0 0 2-15,0 0 1 0,0 0-4 0,0 0 3 16,0 0-3-16,0 0-32 0,0 0-52 0,0 0-59 15,0 0-74-15,0 0-66 0,0 0-77 0,0 0-98 16,0 0-97-16,0 0-111 0,0 0-136 0,0 0-34 16,-37 0 182-16</inkml:trace>
  <inkml:trace contextRef="#ctx0" brushRef="#br0" timeOffset="36930">2466 10907 1211 0,'0'0'36'0,"0"0"8"0,-16 9 29 15,16-9 39-15,0 0-11 0,0 0 14 0,0 0-12 16,0 0-27-16,0 0-11 0,0 0-10 0,0 0 2 16,0 0 6-16,0 0 9 0,0 0 4 0,0 0 1 15,0 0 5-15,0 0-2 0,0 0 3 0,22 0-5 16,-22 0-1-16,27 0-4 0,-4 0-2 0,0 0 6 16,1 0 1-16,5 0 1 0,2 17-1 0,5-17-13 15,1 0-7-15,4 0-5 0,-2 0-4 0,11 0 5 16,2 0 5-16,-1 0-3 0,3 0 6 0,4 0-5 15,-4 0-4-15,6 0 1 0,-5-21-8 0,-1 21-4 16,-4 0-7-16,-3-16-5 0,-3 16-3 0,1 0-7 16,3-10-6-16,-3 10-5 0,5 0 5 15,6-10 34-15,-1 10 20 0,5-5 7 0,7 1-9 16,1 2-33-16,-4-1-22 0,2 1-5 0,-4 0-7 16,2 2 2-16,2 0 5 0,-2 0-1 0,0 0 4 15,-2 0 13-15,-4 0 13 0,0 0 9 0,-2 0 12 16,-2 0-12-16,-7 0-9 0,-5 0 0 0,-1 0-7 15,-2 0-3-15,-2 0-5 0,1 0-6 0,-3 0-4 16,0 0-4-16,0 0-1 0,2 0-3 0,1 0 2 16,-3 0-4-16,2 0-2 0,-2 0 1 0,4 0-3 15,-2 0 0-15,3 0 6 0,1 22-3 0,-2-22 4 16,3 0 1-16,-1 0 2 0,-2 0-5 0,1 16 2 16,-3-16-5-16,-2 0 1 0,-2 0 4 15,-2 0-1-15,0 8 4 0,-2-8-8 0,2 0 4 16,0 0-3-16,-2 0 1 0,2 0 2 0,4 0 3 15,-2 0 1-15,2 0-6 0,3 0 10 0,1 3-11 16,-2-3 3-16,-2 3 0 0,4-1-8 0,3 0 6 16,-3 1 0-16,4 0 3 0,1 0 3 0,-1-1-1 15,7 1 0-15,4-1-3 0,-1-1-1 0,3 1-1 16,-2-1 0-16,6 0 3 0,-2-1 3 0,2 1 3 16,0-1-2-16,0 0 5 0,2 0-2 0,0 2-5 15,2-1 8-15,0 0-8 0,0 0 0 0,2 2 3 16,-4-1-7-16,4 1 3 0,-2 0 0 15,2 1 1-15,3-2 0 0,1 2 2 0,-2-1 1 16,7-1 2-16,1 1-3 0,3 0 2 0,-1-1 3 16,3 2-5-16,-3-3 11 0,1-1-5 0,-1 3 2 15,1-1 1-15,-5-2-11 0,1 1 5 0,-5 0-9 16,-2-1-1-16,0 2 7 0,1-2-5 0,-1 0 7 16,0 0-1-16,-2 2-3 0,5-2 4 0,3 0-5 15,0 0-3-15,-1 0 4 0,3 0-3 0,-3 1-4 16,3-1 9-16,1 1 0 0,-7-1-1 0,2 1 4 15,-2 1-6-15,1-2-7 0,-9 0 3 0,-2 1-1 16,-2 0 6-16,-1 0 0 0,1 1-4 0,-4-2 2 16,4 0 0-16,-2 3-5 0,6-2-5 15,0 1 10-15,4 1-10 0,0-3 12 0,2 1 6 16,1 2-11-16,1-2 11 0,0-1-10 0,4 1 3 16,-3-1 1-16,3 1 1 0,1-1 5 0,-5 0-5 15,-4 0 4-15,2 0-5 0,3 0-2 0,-3 0 0 16,2 0-3-16,-2 0 4 0,3 0 1 0,3 0 4 15,2 0-6-15,3 0-2 0,2 0 6 0,-3 0-7 16,3 0 1-16,-3-19 2 0,5 19 0 0,-2 0 2 16,1-15 2-16,-7 15 2 0,-3-14-8 0,0 14 4 15,1-15-3-15,-3 8-3 0,-4 0 3 0,0 1-6 16,0-2 8-16,1 2-7 0,1-2 0 0,-2 3 11 16,-4-3-4-16,-4 3 20 0,-2 0 19 15,-5 1 13-15,-5-1 15 0,-7 1-7 0,-4-1-8 16,-6 1-8-16,-4 1-8 0,-6-1 1 0,-5 1-17 15,1 0-6-15,-5 0-13 0,0 1-5 0,-1-1 3 16,1 1-3-16,-2 1 0 0,0-1 0 0,1-1-4 16,-1 2-5-16,0-1-1 0,0 0 0 0,3-1 6 15,-3 1-2-15,2 0 1 0,1 0 4 0,1 0 1 16,1-1-1-16,1 1 1 0,0-1-5 0,1 3 1 16,1-4 4-16,1 2 0 0,0 1-1 0,-1-2-4 15,5 0 5-15,-3 3-5 0,3-2 5 0,0 2 0 16,-1 0-8-16,1-2 8 0,2 2-6 15,-3 0-2-15,1 0 8 0,2 0-9 0,0 0-4 16,-5 0 12-16,7 0-8 0,-2 0 9 0,-3 18-1 16,1-18 2-16,0 0 0 0,-5 0-4 0,-1 0 3 15,-3 13-5-15,1-13 1 0,-5 0-1 0,-2 0-7 16,-2 8-2-16,-4-8 5 0,2 0 0 0,0 0 12 16,-2 4-12-16,0-4 5 0,0 0-4 0,0 0 4 15,0 0 12-15,0 0-11 0,0 0 11 0,0 0-13 16,0 1-4-16,0-1 14 0,0 0-15 0,0 0 12 15,0 0 6-15,0 0-7 0,0 0 7 0,0 0-4 16,0 0-4-16,0 0 4 0,0 0-7 0,0 0 3 16,0 0-1-16,0 0 2 0,0 0 4 15,0 0-2-15,0 0 2 0,0 0-5 0,0 0 0 16,0 0 1-16,0 0 0 0,0 0 7 0,0 0-5 16,0 0 2-16,0 0 3 0,0 0-7 0,0 0 7 15,0 0-11-15,0 0 3 0,0 0 1 0,0 0 8 16,0 0 3-16,0 0 2 0,0 0 4 0,0 0-14 15,0 0 5-15,0 0-14 0,0 0 1 0,0 0-1 16,0 0 2-16,0 0 7 0,0 0-5 0,0 0-7 16,0 0 8-16,0 0-4 0,0 0 4 0,0 0 12 15,0 0-7-15,0 0-5 0,0 0 4 0,0 0-4 16,0 0 0-16,0 0 5 0,0 0-10 0,0 0 5 16,0 0 6-16,0 0 2 0,0 0-3 15,0 0-5-15,0 0-5 0,0 0 2 0,0 0 6 16,0 0 2-16,0 0-1 0,0 0-4 0,0 0 1 15,0 0-5-15,0 0 3 0,0 0 1 0,0 0-5 16,0 0 5-16,0 0-3 0,0 0 3 0,0 0 4 16,0 0-4-16,0 0 0 0,0 0-4 0,0 0-10 15,0 0 5-15,0 0 4 0,0 0-4 0,0 0 5 16,0 0 2-16,0 0-2 0,0 0 0 0,0 0 4 16,0 0 0-16,0 0 0 0,0 0 5 0,0 0-2 15,0 0-3-15,0 0 0 0,0 0 2 0,0 0 2 16,0 0 1-16,0 0-1 0,0 0 0 15,0 0-3-15,0 0-1 0,0 0 0 0,0 0 1 16,0 0 3-16,0 0 4 0,0 0-3 0,0 0-5 16,0 0-5-16,0 0 2 0,0 0-2 0,0 0 5 15,0 0 5-15,0 0-10 0,0 0 5 0,0 0 0 16,0 0 0-16,0 0 4 0,0 0 2 0,0 0 0 16,0 0-1-16,0 0-10 0,0 0-39 0,0 0-52 15,0 0-53-15,0 0-67 0,0 0-59 0,0 0-72 16,0 0-95-16,0 0-96 0,0 0-63 0,0 0-89 15,0 0-155-15,0 0 175 0</inkml:trace>
  <inkml:trace contextRef="#ctx0" brushRef="#br0" timeOffset="40037">4134 11940 1884 0,'-10'-1'31'15,"2"1"29"-15,-5 0 35 0,5-1 47 0,-2-2 15 16,1 3 11-16,1 0 1 0,-2 0-16 0,4 0-21 15,-1 0-21-15,3 0-21 0,0 0-21 0,2 0-21 16,-2 0-22-16,4 0-11 0,0 0-10 0,0 0-3 16,0 0-2-16,0 0 3 0,0 0 3 0,0 0 10 15,0 0 16-15,0 0 13 0,0 0 12 0,0 0 21 16,0 0 6-16,0 0 11 0,0 0 7 0,0 0-7 16,0 0 18-16,0 0 17 0,0 0 8 15,33 0-3-15,-8 0-19 0,6 0-29 0,10 0-16 16,9 0-12-16,10 0-2 0,10 0-7 0,2 0-10 15,9 0-7-15,0 0-14 0,7 0-13 0,3 0-2 16,9 0-6-16,5 0 0 0,13 0 3 0,8 0 0 16,8 0-1-16,11 0 5 0,4-15 2 0,8 15 8 15,2 0 2-15,9-11 2 0,3 11-6 0,3-8-9 16,6 8 2-16,4-9-8 0,2 9 6 0,12-5-8 16,7 5 2-16,10-2 2 0,2 2-3 0,4 0 7 15,0 0-1-15,4 0-3 0,9 0 5 0,0 0-3 16,-5 0 6-16,-6 20 12 0,-12-20 14 15,-4 0 9-15,-7 15 9 0,-3-15-13 0,-11 0-15 16,-11 0-7-16,-11 10 2 0,-5-10 47 0,-10 0 37 16,-15 0 30-16,-14 0-4 0,-10 0-30 0,-19 0-12 15,-13 0-12-15,-14 0-4 0,-10-19 15 0,-9 19-4 16,-7 0-7-16,-7 0-1 0,-9-17-17 0,-3 17-10 16,-7 0-18-16,-3 0-10 0,-5 0-19 0,-2 0-14 15,-2 0 0-15,0 0-6 0,0 0 2 0,0 0-1 16,0 0 5-16,0 0 5 0,0 0-14 0,0 0-3 15,0 0-33-15,0 0-32 0,0 0-5 0,0 0-29 16,0 0 13-16,0 0 13 0,0 0 1 0,0 0 15 16,0 0 11-16,0 0 4 0,0 0 3 15,0 0 1-15,0 0-1 0,0 0-7 0,0 0 4 16,0 0-9-16,0 0-16 0,0 0-15 0,0 0-48 16,0 0-42-16,0 0-57 0,0 0-67 0,0 0-45 15,0 0-56-15,0 0-51 0,0 0-83 0,0 0-95 16,0 0 20-16,0 0 142 0</inkml:trace>
  <inkml:trace contextRef="#ctx0" brushRef="#br0" timeOffset="42697.99">5538 13980 2423 0,'-4'2'19'15,"2"-1"20"-15,2 2 26 0,0-3 31 0,0 0 11 16,-2 0 8-16,2 0 9 0,0 0-3 0,-3 0-10 16,3 0-11-16,0 0-22 0,0 0-23 0,0 0-17 15,0 0-14-15,0 0-10 0,0 0-3 0,0 0 2 16,0 0 6-16,-2 0 10 0,2 0 16 0,0 0 14 16,0 0 2-16,0 0 6 0,0 0-6 15,0 0-5-15,0 0 4 0,0 0 1 0,0 0 3 16,0 0 7-16,0 0 2 0,0 0-10 0,0 0-11 15,0 0-17-15,21 0-20 0,-21 0-15 0,27 0 0 16,-11 0-3-16,9 0-3 0,2 0 6 0,6 0 0 16,-2-18 6-16,9 18-2 0,3 0 1 0,2 0-4 15,7 0-1-15,6-11 7 0,-2 11 4 0,10 0 9 16,6 0 10-16,3 0 1 0,5 0 15 0,5 0 11 16,4 0 7-16,4 0 8 0,6 0-6 0,2 0-17 15,3 0-16-15,3 0-18 0,7 0-9 0,2 0 7 16,2 0 4-16,4 0 8 0,6 14 2 15,4-14-11-15,4 0-2 0,3 15-12 0,-3-15-2 16,3 10 2-16,1-10 3 0,-7 11 2 0,-5-5 2 16,-4-1-8-16,-2 0-2 0,-4-1 6 0,-5 1-4 15,-3-1 23-15,-5-1 15 0,-1-2 20 0,-7 0 24 16,-4-1 2-16,-8 0-4 0,-9 0-15 0,-3 0-18 16,-11 0-20-16,0 0-9 0,-11 0-11 0,-5 0 0 15,-7 0-8-15,0 0 5 0,-8-15-1 0,-2 15-7 16,-4 0 10-16,-6 0-7 0,-3 0 4 0,-1 0 4 15,-5 0-3-15,-2 0-1 0,-2 0-4 0,-6 0 0 16,5 0 4-16,-5 0-1 0,0 0-6 0,0 0 2 16,0 0-6-16,0 0 2 0,0 0 5 15,0 0 4-15,0 0 4 0,0 0-8 0,0 0 16 16,0 0-8-16,0 0 16 0,0 0 9 0,0 0 0 16,0 0 3-16,0 0-2 0,0 0-6 0,0 0-3 15,0 0-4-15,0 0-12 0,0 0-1 0,0 0-4 16,0 0 5-16,0 0-1 0,0 0-8 0,0 0 0 15,0 0 4-15,0 0-4 0,0 0 8 0,0 0-3 16,0 0-5-16,0 0-3 0,0 0 6 0,0 0 2 16,0 0-10-16,0 0 14 0,0 0-4 0,0 0-2 15,0 0-3-15,0 0 0 0,0 0-4 0,0 0-4 16,0 0 3-16,0 0 5 0,0 0-3 0,0 0 3 16,0 0 0-16,0 0-10 0,0 0-18 15,0 0-43-15,0 0-40 0,0 0-49 0,0 0-46 16,0 0-25-16,0 0-41 0,0 0-45 0,0 0-38 15,0 0-50-15,0 0-44 0,0 0-53 0,0 0-7 16,0 0-50-16,0 0-108 0,0 0 150 0</inkml:trace>
  <inkml:trace contextRef="#ctx0" brushRef="#br0" timeOffset="44517.99">11315 14036 2695 0,'0'3'27'0,"0"-3"22"16,0 1 27-16,0-1 37 0,0 0 15 0,0 0 24 15,0 0 11-15,0 0 3 0,0 0-10 0,0 0-23 16,0 0-17-16,0 0-30 0,0 0-22 0,0 0-17 16,0 0-10-16,0 0-3 0,0 0 8 0,0 0 0 15,0 0 11-15,0 0 7 0,0 0-2 0,0 0 14 16,0 0-6-16,0 0-2 0,0 0-14 15,0 0-21-15,0 0-12 0,33 0-11 0,-8 0 1 16,6 0 11-16,4 0 15 0,7 0 5 0,9-17 5 16,7 17 5-16,8 0-8 0,5 0 4 0,7-16 8 15,9 16 2-15,8 0 10 0,4-11 18 0,7 11 18 16,-1-6 13-16,-1 6 12 0,-1-7 6 0,-8 4-18 16,-8 1-1-16,-9-1-13 0,-7 0-22 0,-7 1 7 15,-6 0-16-15,-9-1 7 0,-5 1 11 0,-7-1-5 16,-2 2 3-16,-6-1-15 0,-4 0-16 0,-7 1-12 15,-5 0-18-15,-3 0-5 0,-6 0-11 0,0 1-4 16,-1 0-3-16,-3 0-1 0,0-1-2 0,0 1-1 16,0 0 3-16,0 0-11 0,0 0-15 15,0 0-46-15,0 0-85 0,0 0-90 0,0 0-93 16,0 0-72-16,0 0-33 0,0 0-58 0,-19 0-20 16,19 0-19-16,0 0-76 0,-23 0-153 0,9 0-60 15,-7 0 149-15</inkml:trace>
  <inkml:trace contextRef="#ctx0" brushRef="#br0" timeOffset="46132.99">14383 14070 1912 0,'-10'0'30'0,"1"0"19"0,1 16 46 15,2-16 61-15,-2 0 24 0,-3 9 27 0,-3-9 0 16,-1 6-11-16,-1-6-12 0,-3 6 1 0,-1-4-6 16,1 0-23-16,0 0-10 0,3-2-15 0,3 0-17 15,-1 2-12-15,6-2-15 0,-1 0-16 0,5 0-16 16,2 0 0-16,0 0-8 0,2 0-3 0,0 0-2 15,0 0-10-15,0 0-2 0,0 0 13 0,0 0 19 16,0 0 24-16,0 0 4 0,21 0-19 0,-21 0-32 16,31 0-33-16,2 0-12 0,8-20 2 15,15 20 7-15,12 0 13 0,17-27 15 0,14 27 15 16,7-21 20-16,12 21 8 0,1-20 12 0,5 11-9 16,0-1-16-16,5 0-25 0,3 3-22 0,2 2-14 15,9-1-7-15,2 2 35 0,6 1 49 0,-7 1 53 16,3 1 29-16,-11 0-7 0,-14 1-26 0,-16-1-33 15,-21 1-25-15,-19-3-18 0,-19 2-23 0,-12 0-10 16,-14 0-4-16,-6 1-8 0,-9-2-10 0,-4 2-4 16,-2 0-4-16,0 0-59 0,0 0-91 0,0-1-104 15,0 1-99-15,0 0 2 0,0 0 2 0,0 0-16 16,-39 0-45-16,10 27-90 0,-11-27-114 0,-11 26-171 16,-13-26-39-16,-13 27 163 0</inkml:trace>
  <inkml:trace contextRef="#ctx0" brushRef="#br0" timeOffset="48281.99">2396 15149 2354 0,'-11'5'-5'16,"-1"-2"0"-16,8-1 2 0,4-1 10 0,0-1 27 15,0 0 27-15,0 0 27 0,-4 0 20 0,4 0 11 16,0 0 4-16,0 0 6 0,0 0-12 0,0 0-18 16,0 0-16-16,0 0-16 0,0 0 1 15,0 0-3-15,0 0 8 0,0 0 6 0,0 0 1 16,0 0 6-16,0 0-3 0,0 0-3 0,0 0-2 16,0 0-22-16,0 0-17 0,25 0-17 0,-25 0-16 15,37 0 1-15,-2 0 22 0,6 0 17 0,9 0 28 16,14 0 18-16,2 0-4 0,6 0-3 0,9 0-17 15,4 0-18-15,0 0-12 0,1 0-16 0,3 0-9 16,0 0 1-16,2 0 5 0,8 0 11 0,3 0 11 16,3 0 11-16,7 0 3 0,3 0 1 0,3 0-8 15,4 0-6-15,4 0-5 0,-4 0-7 0,-8 0 3 16,2 0-2-16,-9 0 7 0,-5 0 7 0,-5 0 7 16,-11 0 8-16,-3 0 10 0,-8 0-2 15,-5-14 4-15,-10 14 6 0,-4 0-7 0,-9 0 14 16,-5 0-2-16,-9 0 10 0,-4 0-2 0,-7-8-17 15,-3 8-4-15,-5 0-23 0,-1 0-9 0,-5 0-5 16,0 0-12-16,-4-2-4 0,1 2-16 0,-1 0-1 16,0 0-4-16,-2-2 0 0,2 2-1 0,0 0 1 15,-2 0 8-15,2 0-9 0,1 0 10 0,-3 0-5 16,0 0-4-16,0 0 4 0,0 0 0 0,-2 0-4 16,2 0-1-16,-2 0 2 0,0 0-2 0,2 0 0 15,0 0 1-15,2 0 0 0,-2 0 4 0,6 0-4 16,-1 0 5-16,-1 0-2 0,2 0-6 15,-4 0 10-15,2 0-7 0,-1 0 4 0,-3 0 3 16,-2 0-11-16,2 0 4 0,-2 0 1 0,0 0-5 16,0 0 11-16,0 0 5 0,0 0-16 0,0 0 7 15,0 0 2-15,0 0-9 0,0 0 13 0,0 0-5 16,0 0-5-16,0 0 5 0,0 0 0 0,0 0 0 16,0 0 0-16,0 0 0 0,0 0-4 0,0 0-1 15,0 0 5-15,0 0-5 0,0 0 10 0,0 0 0 16,0 0-5-16,0 0 4 0,0 0-4 0,0 0 0 15,0 0 0-15,0 0 4 0,0 0 0 0,0 0-4 16,0 0 4-16,0 0-8 0,0 0 4 0,0 0 5 16,0 0-10-16,0 0 13 0,0 0-6 15,0 0-7-15,0 0 13 0,0 0-8 0,0 0-1 16,0 0 6-16,0 0-10 0,0 0 1 0,0 0 9 16,0 0-6-16,0 0 1 0,0 0 0 0,0 0-5 15,0 0 2-15,0 0-1 0,0 0 4 0,0 0-3 16,0 0 6-16,0 0-4 0,0 0 2 0,0 0-2 15,0 0 2-15,0 0 4 0,0 0-6 0,0 0 5 16,0 0-8-16,0 0-1 0,0 0 5 0,0 0-3 16,0 0 3-16,0 0 0 0,0 0-5 0,0 0 5 15,0 0 8-15,0 0-3 0,0 0-5 0,0 0-4 16,0 0-4-16,0 0 4 0,0 0 4 0,0 0-2 16,0 0-1-16,0 0 3 0,0 0 0 15,0 0 8-15,0 0-3 0,0 0-1 0,0 0 0 16,0 0-4-16,0 0 4 0,0 0-4 0,0 0 0 15,0 0 5-15,0 0-5 0,0 0 0 0,0 0 8 16,0 0-4-16,0 0 0 0,0 0 1 0,0 0-2 16,0 0-7-16,0 0 8 0,0 0 5 0,0 0-9 15,0 0 8-15,0 0-4 0,0 0-4 0,0 0-4 16,0 0 8-16,0 0-4 0,0 0 4 0,0 0 0 16,0 0-4-16,0 0 4 0,0 0-8 0,0 0-4 15,0 0 4-15,0 0-8 0,0 0 7 0,0 0 10 16,0 0-10-16,0 0 10 0,0 0-1 15,0 0-8-15,0 0 4 0,0 0 5 0,0 0-13 16,0 0 11-16,0 0 5 0,0 0-12 0,0 0 12 16,0 0-4-16,0 0-4 0,0 0 8 0,0 0-4 15,0 0 4-15,0 0-4 0,0 0-3 0,0 0 2 16,0 0-2-16,0 0 3 0,0 0-1 0,0 0-3 16,0 0-3-16,0 0-5 0,0 0 0 0,0 0 8 15,0 0-5-15,0 0 1 0,0 0 4 0,0 0-8 16,12 0 0-16,-12 0 4 0,0 0-9 0,0 0 9 15,0 0 4-15,0 0 0 0,0 0 17 0,0 0-14 16,0 0 13-16,0 0 9 0,0 0 3 0,0 0 11 16,4 0-7-16,0 0-9 0,1 0-15 15,1 0-8-15,2 0 5 0,0 0-5 0,3 0 8 16,1 0-5-16,-2 0-3 0,1 0 5 0,-1 0-8 16,0 0 6-16,-1 0 1 0,1 0-3 0,0 0 6 15,1 0 0-15,-3 0-7 0,2 0 7 0,1 0-6 16,-1 0 0-16,0 0 8 0,-4 0-9 0,5 0 5 15,-3 0-5-15,2 0-3 0,-3 0 3 0,-1 0 0 16,0 0 0-16,-4 0 1 0,2 0-1 0,-4 0 3 16,2 0-3-16,-2 0 0 0,0 0 0 0,0 0 0 15,0 0 0-15,0 0 0 0,0 0 4 0,0 0-8 16,0 0 4-16,0 0 4 0,0 0-4 0,0 0-4 16,0 0 1-16,0 0-2 0,0 0-2 15,0 0 7-15,0 0-5 0,0 0-2 0,0 0 7 16,0 0-4-16,0 0 3 0,0 0-3 0,0 0-3 15,0 0 7-15,0 0-3 0,0 0 1 0,0 0-6 16,0 0 6-16,0 0 2 0,0 0-4 0,0 0 15 16,0 0-19-16,0 0 8 0,0 0 0 0,0 0-7 15,0 0 15-15,0 0-13 0,0 0-36 0,0 0-59 16,0 0-68-16,0 0-72 0,0 0-53 0,0 0-38 16,0 0-42-16,0 0-46 0,0 0-46 0,-20 0-60 15,20 0-84-15,-19 0-191 0,7 0-65 0,-7 0 165 16</inkml:trace>
  <inkml:trace contextRef="#ctx0" brushRef="#br0" timeOffset="49657.99">7125 15114 2253 0,'0'0'55'0,"0"0"35"0,-16 0 40 16,16 0 45-16,0 0-4 0,0 0 13 15,0 0 7-15,0 0 2 0,0 0-19 0,0 0-21 16,0 0-20-16,0 0-30 0,0 0-17 0,0 0-16 16,0 0-12-16,0 9-1 0,0-9-2 0,0 0 7 15,0 0 6-15,0 0 4 0,0 0 13 0,0 0-15 16,0 0-11-16,0 0-9 0,31 0-12 0,-31 0 1 16,39 0 18-16,-14 0 6 0,4 0 6 0,6 0 4 15,4 0-8-15,3-19 4 0,-3 19 0 0,2 0 11 16,7 0 3-16,1-15 5 0,7 15 5 0,2-8 8 15,4 8 1-15,6-10-7 0,7 7-20 0,5 3-6 16,1-7-5-16,6 5-11 0,4 0 9 0,4 1-26 16,12-1-15-16,3 0-16 0,14 2-14 15,12 0 6-15,13 0 25 0,12 0 41 0,9 0 20 16,4 0 20-16,3 0-10 0,-1 0-25 0,-2 0 11 16,-7 0 5-16,-6 0 14 0,-4 0 25 0,-10 0 4 15,-6 0 5-15,-9 0-10 0,-8 0-9 0,-12 0-9 16,-13 0-7-16,-10-16-3 0,-17 16-14 0,-10 0-16 15,-12-20-20-15,-15 20-10 0,-6-12-24 0,-8 12-10 16,-9 0 0-16,-4-9 0 0,-4 9 0 0,-2 0 0 16,-2 0-33-16,0 0-40 0,0-2-51 0,0 2-51 15,0 0-57-15,0 0-66 0,0 0-102 0,0 0-60 16,0 0 37-16,0 0 29 0,0 0 70 0,-22 0 27 16,22 19-72-16,-40-19-51 0,9 0-58 15,-8 19-47-15,-13-19-78 0,-5 0-107 0,-10 0-18 16,-9 0 148-16</inkml:trace>
  <inkml:trace contextRef="#ctx0" brushRef="#br0" timeOffset="54413.99">19958 11655 2411 0,'0'-2'48'0,"0"0"55"0,0 2 53 16,0-1 61-16,0-1 12 0,0 1 8 0,0 1 9 15,0 0-10-15,0 0-3 0,0-1-16 0,0-1-14 16,0 2-4-16,0-1-6 0,0 1-1 0,0-1 5 16,0 1 2-16,0-2-9 0,0 2 25 0,0 0-7 15,0 0-7-15,0 0-14 0,-19 0-47 0,19 0-24 16,0 0-48-16,0 0-27 0,0 0-33 15,0 0-30-15,0 0-2 0,0 0 5 0,0 0 31 16,0 27 34-16,0-27 15 0,0 32-2 0,0-8-13 16,0 7-22-16,21 4-4 0,-21 2 0 0,0 5-7 15,17 6 0-15,-17 1-4 0,12 1-15 0,-12 1-58 16,0-3-92-16,0 0-112 0,0-2-114 0,0-7-67 16,0-7-18-16,0-6 2 0,0-4 13 0,-23-8 18 15,23-8-26-15,0-3-52 0,-27-3-92 0,27 0-208 16,-31-45 109-16,15 14 162 0</inkml:trace>
  <inkml:trace contextRef="#ctx0" brushRef="#br0" timeOffset="54770">19822 11818 3253 0,'0'-26'56'15,"33"-1"81"-15,-33 2 73 0,37 0 83 0,-18 1 16 16,-1-3-27-16,-1 3-11 0,-3 5-7 0,-14 2 13 16,17 4 10-16,-17 2-28 0,0 3-67 0,6 4-85 15,-6 1-68-15,0 0-34 0,0 3-15 0,0 0 10 16,-23 0 15-16,23 0 5 0,-35 24 0 0,10-24-9 15,-4 26 0-15,-6-8-16 0,0 4 6 0,2 1 6 16,0 4-15-16,2 3 10 0,6 0 1 0,4 2-6 16,1 0 7-16,5-2 3 0,5-4 0 0,4-4 4 15,2-5 10-15,1-4 12 0,1-6 6 0,2-1-1 16,0-6-12-16,0 0-12 0,36 0-12 0,-36 0 8 16,47-28-10-16,-16 28 5 0,4-33 15 15,0 12 28-15,3-1 64 0,-3-3 50 0,-2 1 39 16,-2 2 0-16,-4-1-25 0,2 3-19 0,-9 2-7 15,1 3-12-15,-2 1 5 0,-3 3-27 0,-4 2-71 16,-1 3-45-16,-5 2 0 0,-2 3 0 0,0 1 0 16,-2 0 0-16,-2 0-30 0,2 0-8 0,0 0-3 15,3 32-49-15,1-32-51 0,0 43-113 0,6-14-108 16,-3 7-106-16,3 3-80 0,-2 2-44 0,1 4-66 16,-1 1-52-16,-2 1-111 0,-1-1-300 0,-1-3 132 15,2-6 230-15</inkml:trace>
  <inkml:trace contextRef="#ctx0" brushRef="#br0" timeOffset="55982">19592 11275 1229 0,'-16'19'32'0,"16"-19"19"15,0 0 20-15,0 0 28 0,0 0-4 0,0 0 13 16,0 0 8-16,0 0-2 0,0 0-2 0,0 0-14 15,0 0-10-15,0 0-6 0,0 0-7 0,0 0-11 16,0 0 5-16,0 0-8 0,0 0-1 0,0 0 9 16,0 0-3-16,0 0 3 0,0 0-3 0,0 0-3 15,0 0 1-15,0 0-5 0,0 0-2 0,0 0-6 16,0 0-12-16,0 0-2 0,0 0-12 0,0 0-1 16,0 0 0-16,0 0-2 0,0 0 1 15,0 0-8-15,0 0 2 0,0 0-3 0,0 0-3 16,0 0 9-16,0 0 3 0,0 18 14 0,0-18 21 15,0 0 15-15,0 0 11 0,0 0 9 0,0 0-1 16,0 0-8-16,0 0 2 0,0 0-14 0,0 0 0 16,0 0-2-16,0 0-11 0,0 0-3 0,0 0-13 15,0 0-8-15,0 0-5 0,0 0-3 0,0 0-3 16,0 0-2-16,0 0-1 0,0 0 2 0,0 0 7 16,0 0 7-16,0 0 11 0,0 0 9 0,0 0 14 15,0 0 22-15,0 0 14 0,0 0 12 0,0 0-25 16,0 0-38-16,0 0-24 0,24 0-32 15,-3 0 22-15,4 0 38 0,6 0 26 0,4 0 33 16,4 0 8-16,5 0 3 0,3 0 6 0,5 0 6 16,2 0 2-16,2 0 5 0,-1 0 3 0,1 0-10 15,0 13 0-15,-2-13-16 0,-5 0-10 0,-5 7-9 16,-7-7-11-16,-4 0-15 0,-8 3-24 0,-9-3-12 16,-1 3-25-16,-9-3-11 0,0 0-6 0,-4 1-8 15,-2-1 5-15,0 0-6 0,0 0-1 0,0 0 3 16,0 0-3-16,0 0 4 0,0 0-1 0,0 0-13 15,0 0-36-15,0 0-57 0,0 0-81 0,0 0-121 16,0 0-109-16,-16 0-83 0,16 0-33 0,0 0-12 16,0 0-2-16,0 0-10 0,0 0 4 15,0 0 12-15,-13 0-68 0,13 0-109 0,-16-22 123 16</inkml:trace>
  <inkml:trace contextRef="#ctx0" brushRef="#br0" timeOffset="56336.99">20237 11120 3208 0,'25'-3'22'15,"-25"0"30"-15,37-1 33 0,-37 2 53 0,44-2 33 16,-22-1 19-16,-1 5 12 0,-5 0-17 0,-16 0-27 16,23 0-24-16,-23 0-34 0,13 0-30 0,-13 0-21 15,0 0-20-15,0 0-16 0,0 0-4 0,0 0-11 16,0 0 0-16,0 0-4 0,0 0 6 0,0 18 22 16,0-18 17-16,0 19 16 0,24-6-10 15,-24 3-19-15,29 2-19 0,-29 3-6 0,38 0 21 16,-16 1 24-16,-1-2 29 0,0-4 51 0,-1 2 27 15,-1-4 49-15,-5-1 34 0,1-4 26 0,-5-2 15 16,1-3-8-16,-5-1-21 0,-2-2-36 0,0 0-31 16,-4-1-29-16,0 0-30 0,0 0-32 0,0 0-29 15,0 0-36-15,0 0-10 0,0 0-15 0,0 0-7 16,0 0-7-16,0 0-7 0,0 0 0 0,0 0 7 16,0 0 13-16,-21 0 2 0,21 0 9 0,-24 25-3 15,7-25-4-15,-4 24 3 0,-3-24-2 0,-3 30-11 16,-2-15-38-16,-2 0-50 0,2-3-70 15,-4 3-85-15,0-3-106 0,0 1-94 0,-3-2-74 16,1-4-33-16,-2 1-28 0,2-2-36 0,0-3-59 16,0-2-175-16,2-1-97 0,4 0 191 0</inkml:trace>
  <inkml:trace contextRef="#ctx0" brushRef="#br0" timeOffset="57413.99">20917 10933 1390 0,'0'-8'79'16,"0"1"62"-16,0 1 65 0,0 2 65 0,0 0-12 16,13 0-6-16,-13 0-5 0,0 4-1 0,0-2-1 15,0 1 2-15,0 1-4 0,0 0-9 0,0 0-22 16,0 0-12-16,0 0-14 0,0 0-10 0,0 0 0 16,0-2-2-16,0 2 10 0,0 0 15 0,0 0 17 15,0 0 12-15,0 0-1 0,0 0-23 0,0 0-37 16,0 0-57-16,0 0-47 0,0 0-41 15,0 0-37-15,0 0-6 0,0 0 1 0,0 19 17 16,0-19 19-16,0 28 21 0,0-8-7 0,0 7-7 16,0 5-10-16,0 5-5 0,-23 6-2 0,23 1 3 15,0 1 0-15,0-1-10 0,0 1-43 0,0-3-85 16,0 0-78-16,0-5-129 0,0-4-69 0,0-2-29 16,0-5-27-16,0-8 10 0,-27-1 24 0,27-6 15 15,0-4-1-15,-27-6-40 0,27-1-142 0,-27 0-163 16,9-37 104-16,-7 10 160 0</inkml:trace>
  <inkml:trace contextRef="#ctx0" brushRef="#br0" timeOffset="57777.99">20648 11056 3182 0,'0'-35'98'0,"0"3"100"15,29-3 86-15,-29 3 72 0,23-1-37 0,-23 2-33 16,21 5-24-16,-21 2 0 0,0 7 1 0,16 1-21 16,-16 5-40-16,0 3-62 0,0 3-65 0,0 3-59 15,0 0-32-15,0 2-17 0,0 0 21 0,-22 0 6 16,22 0 24-16,-25 32 4 0,25-32-17 0,-37 33-5 15,16-10-1-15,-4 2-5 0,2 1-4 0,1 4 20 16,3 1-15-16,0 1 10 0,3-1 0 0,6 1 0 16,-3-5-5-16,5 0 5 0,0-4 0 0,3-4 1 15,3-4 18-15,2-6 6 0,-2-2 37 0,2-4 103 16,0-3-16-16,0 0-18 0,0 0-32 0,33-32-108 16,-33 32 4-16,44-43-2 0,-17 14 8 15,8-2-8-15,0-5 25 0,2-3 49 0,-2 3 47 16,5 1 37-16,-3 1 22 0,-4 2-29 0,0 7-43 15,-4 1-17-15,-4 9-31 0,-3 1-14 0,-5 5-16 16,-3 3-20-16,-1 4-21 0,-1 2-4 0,-1 0 3 16,1 0 3-16,5 0 7 0,-3 37 3 0,3-17-6 15,3 7-20-15,-1 5-39 0,-1 3-56 0,-1 7-79 16,-3 0-93-16,3 3-97 0,-5-3-110 0,1 5-35 16,-1-4-21-16,-1 1-27 0,1-4-22 0,-4 1-94 15,0-5-281-15,5-5 65 0,-5-3 191 0</inkml:trace>
  <inkml:trace contextRef="#ctx0" brushRef="#br0" timeOffset="62030">22137 3616 3756 0,'14'-35'64'16,"1"35"21"-16,-3-35 20 0,-4 35 17 0,-3-37-48 15,-1 37 9-15,-2-24 5 0,-2 24 11 0,0 0 10 16,0 0-18-16,0 0-13 0,0 0-36 0,0 0-32 15,0 0 1-15,0 0 47 0,-19 27 10 0,19-11 13 16,0 6-10-16,-23 5-50 0,23 9-13 0,-18 4-5 16,18 6 3-16,-13 5-11 0,13 2 6 15,-10 3 5-15,6 1 1 0,4 0 1 0,-2-1 1 16,0-1-53-16,-2-2-58 0,4-4-64 0,-7-3-82 16,1-1-66-16,0-5-61 0,-2-1-73 0,0-5-63 15,-1-3-82-15,1-4-161 0,2-6 78 0,-2-4 147 16</inkml:trace>
  <inkml:trace contextRef="#ctx0" brushRef="#br0" timeOffset="62406">22310 3895 3939 0,'36'-31'55'16,"-5"4"52"-16,-7 1 52 0,-5 2 48 0,0 3-14 16,-7 0-5-16,-2 8-20 0,-8 6-42 15,3 3-49-15,-5 3-50 0,2 1-48 0,-2 0-15 16,0 0 1-16,0 0 6 0,0 33 21 0,0-9 9 15,0 6 7-15,0 6-9 0,0 8-1 0,-21 6 3 16,21 8-5-16,0 0 10 0,0 1-4 0,-21 2-5 16,11-2 5-16,-2 0-5 0,-3-2 14 0,-4-2-1 15,1-2-8-15,-3-4 3 0,-4-4-14 0,-8-6-25 16,2-8-4-16,-8-6-7 0,0-7 4 0,-9-4 19 16,-3-11 3-16,-5-3 8 0,-2 0-4 0,-2-39 6 15,-2 11 13-15,0-8-6 0,4-6 7 0,0-7-6 16,8-7-5-16,7-5 2 0,8-4 3 15,8-4 3-15,8-7-2 0,13-3-3 0,6-3 3 16,0-3 4-16,40 0-4 0,-5 2 33 0,6 6-10 16,13 7-8-16,6 6 11 0,4 8-31 0,4 9-6 15,2 10 11-15,-2 5-9 0,1 7 1 0,-7 7-24 16,-6 4-67-16,-7 7-69 0,-1 2-81 0,-5 5-74 16,-4 0-40-16,-1 0-31 0,-3 33-23 0,-6-33-29 15,0 43-66-15,0-16-145 0,-5 3 84 0,-5 2 134 16</inkml:trace>
  <inkml:trace contextRef="#ctx0" brushRef="#br0" timeOffset="62848.99">23451 3834 3921 0,'29'-23'37'0,"-6"-1"53"16,-4-1 49-16,-9 0 53 0,3-1 17 0,-5 4-3 15,-8 6-18-15,0 16-24 0,0-18-50 0,0 18-58 16,0 0-42-16,0-7-33 0,0 7-16 0,0 0 4 16,0 0 19-16,-37 0 4 0,37 0 10 0,-40 25-2 15,13-25-3-15,-4 30-1 0,-8-9-3 0,2 1 5 16,-4 3 0-16,1 2-3 0,5 0 2 0,2 1 0 16,-2 0-5-16,4-3-1 0,6 0-6 15,4-3-5-15,3-2 0 0,1-2 4 0,9-5 7 16,2-1 8-16,6-3 2 0,0 0 7 0,0-4 1 15,0 2-2-15,31 0 4 0,-8 1 3 0,3 0 32 16,10 2 23-16,5-2 21 0,0 3 19 0,9 1-10 16,-5-2-15-16,3 0-19 0,-3-1-23 0,-7 2-17 15,1-4-12-15,-8 2-5 0,-4-1-5 0,-11 0-11 16,3 0-1-16,-5-2-2 0,-3 3-2 0,-5 0 9 16,0 3-1-16,-2-1 5 0,-4 5 3 0,0-2-11 15,0 4 11-15,0 0 4 0,-27 2-1 0,27 2 13 16,-31 0-12-16,13 3 3 0,-5-1 0 15,-2 1 4-15,-2 0-62 0,-2 1-58 0,-6-1-67 16,2-1-71-16,-2-1-22 0,-2-2-43 0,-2-3-52 16,-1-4-72-16,-1-2-69 0,-2-6-127 0,-1-2-167 15,5-4 10-15,0 0 159 0</inkml:trace>
  <inkml:trace contextRef="#ctx0" brushRef="#br0" timeOffset="63077.99">23768 4084 3694 0,'35'-22'75'0,"-6"0"70"16,-8 2 59-16,-3 0 51 0,1 0-20 0,-13 6-17 16,0 4-20-16,-2 3-25 0,-2 3-55 15,-2 0-59-15,0 4-56 0,0 0-33 0,0 0-8 16,0 0-3-16,0 0 19 0,0 0 9 0,0 25 6 16,0-25 9-16,-22 32-3 0,22-12 0 0,0 7-3 15,-17 2-5-15,17 5-15 0,0 0-42 0,-10 3-33 16,10-2-35-16,0 1-56 0,0 1-26 0,0-2-59 15,0-1-61-15,0-3-31 0,-9-1-50 0,9-4-42 16,-4-1-93-16,2-6-151 0,0-4 97 0,0-7 139 16</inkml:trace>
  <inkml:trace contextRef="#ctx0" brushRef="#br0" timeOffset="63209.99">24059 3962 3432 0,'15'-34'9'0,"-7"1"2"0,-2-1 0 0,2 1 2 15,-1 0-12-15,-5 5-7 0,0 6-43 0,-2 7-73 16,0 2-121-16,0 7-161 0,0 2-145 0,0 4-131 16,0 0 56-16,0 0 167 0</inkml:trace>
  <inkml:trace contextRef="#ctx0" brushRef="#br0" timeOffset="63746">24249 4074 3046 0,'17'-30'29'16,"-3"30"14"-16,-1-30 18 0,-13 30 10 0,16-34-24 15,-7 15-3-15,-9 19-5 0,4-26-12 0,-4 26-8 16,0-18-13-16,0 18-23 0,0-13 1 0,0 13-1 16,-27-8-11-16,27 8-10 0,-23 0-20 0,23 0-22 15,-27 0-8-15,9 0 0 0,3 0 11 0,3 0 16 16,-7 0 10-16,7 26 9 0,-3-26 1 0,3 19-2 15,-3-19 1-15,7 25 2 0,-6-14 12 0,5 1 8 16,-1-1 5-16,2 0 8 0,4-4-3 0,0 1 5 16,4-2 6-16,0-1 21 0,0-2 37 15,0-1 38-15,0-1 30 0,0-1 2 0,0 0-5 16,0 0-9-16,26 0 4 0,-26 0 18 0,23 0 20 16,-23 0 21-16,27-25-2 0,-27 25-1 0,27 0-7 15,-17-18-16-15,3 18 1 0,-3-11-5 0,-2 11-6 16,1-12 5-16,-5 12 9 0,0-11-1 0,0 11-18 15,-2-8-36-15,-2 8-39 0,0-2-41 0,0 2-33 16,0 0-9-16,0 0-12 0,0 0-1 0,0 0 8 16,0 0 2-16,0 0 8 0,0 29 1 0,0-29 6 15,0 35 3-15,0-13 2 0,0 5 5 0,0 4-3 16,-14 1 2-16,14 2-6 0,0 0 2 0,0 1 2 16,-11 1-2-16,11-2 1 0,-8 0 7 15,4 1-3-15,-4-2 4 0,1 1 6 0,-1-1-3 16,4 1 2-16,-6-3-4 0,3-1-2 0,-3-1 5 15,2-6-3-15,-1 0 0 0,3-4-29 0,-6-1-15 16,2-1-20-16,1-2-29 0,-3-3-2 0,2-2-19 16,-3-2-19-16,-1 1-9 0,-1-6-25 0,-3-3-57 15,-3 0-70-15,2 0-86 0,-5-29-79 0,-1 29-77 16,0-34-118-16,2 8-143 0,5-5 141 0</inkml:trace>
  <inkml:trace contextRef="#ctx0" brushRef="#br0" timeOffset="64370">24464 4024 3414 0,'46'-26'40'0,"-5"2"59"0,-6 3 43 16,-8 0 44-16,0-1 7 0,-12 4-14 0,-3 8-20 15,-8 2-35-15,-2 3-50 0,-2 4-52 0,0 1-32 16,0 0-20-16,0 0 2 0,0 0 11 0,0 0 5 16,-25 24 13-16,25-24-2 0,-24 26-4 0,24-9 6 15,-25 4-7-15,8 3 6 0,3-2-4 0,-1 3-1 16,3 1 8-16,4 1-8 0,-3-1 5 0,7 0-1 15,-4 3-5-15,8-3 6 0,0 1-5 0,0-4 0 16,0 1-6-16,0-4-9 0,0-2-5 0,0-3-2 16,0-3 2-16,0-3 14 0,0-4 12 15,23 0 11-15,-23-4 10 0,0-1-1 0,0 0-4 16,0 0-8-16,0 0-8 0,0 0-4 0,12-30 3 16,-12 30-3-16,14-30 1 0,-5 12 2 0,-3-4 1 15,6 2-1-15,-8-2 2 0,7-2 0 0,-3-1-3 16,-4 0 6-16,4 0-3 0,-1 0-1 0,1-2 7 15,0 4 3-15,-4 0 5 0,5 1 3 0,-3 3-3 16,2 3-3-16,-4 1-6 0,7 4-5 0,-11 3-5 16,4 3-12-16,0 2-4 0,0 3-6 0,-2 0 1 15,0 0 5-15,4 0 3 0,-2 23 10 0,9-23-3 16,-5 30-7-16,2-9-8 0,3 2-10 0,1 4 1 16,1 2 1-16,1-1 5 0,-7 1-10 15,5-1-7-15,-4-1-6 0,-1-2-3 0,-1-2-2 16,-4-2 1-16,0-1-1 0,0-5-8 0,-4-1 7 15,0-3 12-15,0-2 18 0,0-3 20 0,0-5 22 16,0 2 8-16,0-3-1 0,0 0-1 0,0 0-10 16,-20 0 13-16,20-30 13 0,0 30 7 0,-19-32 9 15,19 12-7-15,-21-3-4 0,21-1-2 0,-14-2 5 16,14-2-1-16,0 2-3 0,0-2-9 0,0 0-9 16,0 1-4-16,0-2-5 0,35 4 3 0,-35 0-9 15,35 3-7-15,-16 2-4 0,-1 3-8 0,5 3 1 16,-6 1-1-16,1 5-6 0,1 5-2 15,-3 3-1-15,3 0 2 0,-5 0 6 0,5 28 4 16,-2-28-12-16,-3 42-30 0,3-15-16 0,-3 5-24 16,-1 2-26-16,1 3-23 0,-6-1-43 0,-4 1-30 15,-2 1-39-15,1-2-28 0,-3 1-30 0,0-3-68 16,0 0-90-16,0-4-134 0,-36-4 97 0</inkml:trace>
  <inkml:trace contextRef="#ctx0" brushRef="#br0" timeOffset="64749.99">25318 4045 3434 0,'33'-18'31'0,"-6"0"36"0,-2-1 40 16,-2 0 45-16,-5-2 3 0,-7 6 6 0,-3 4-18 16,0 5-32-16,-8 2-36 0,0 3-46 0,0 1-33 15,0 0-24-15,0 0-5 0,0 0 3 0,0 0 10 16,0 19 4-16,0-19 11 0,0 26 5 0,-23-7-6 15,23 3 5-15,0 3-4 0,-16 4 2 0,16-2 2 16,0 4 2-16,-15 0-1 0,15 0 0 0,-12-2-1 16,12 1 5-16,-10-1 1 0,1-3-5 0,-5 0 6 15,6-4-17-15,-3-1-6 0,-1-3-7 0,4-5-9 16,-7-2 11-16,-1-2 11 0,1-5 12 0,1-2 12 16,1-2-2-16,-1 0 0 0,1 0-8 15,-1-29 0-15,1 29 3 0,5-36-4 0,2 13-2 16,2-3-5-16,4-2 5 0,0 1-3 0,0-3 3 15,0 0-2-15,31 2-1 0,-31 0 0 0,27 0 1 16,-27 2 4-16,41 4-6 0,-24-1 6 0,1 3-4 16,1 2-32-16,-1 2-41 0,-1 2-62 0,-3 3-74 15,-1 1-60-15,-3 5-63 0,-2-1-55 0,-1 5-47 16,1 1-49-16,0 0-51 0,0 0-2 0,3 22 129 16</inkml:trace>
  <inkml:trace contextRef="#ctx0" brushRef="#br0" timeOffset="65008.99">25736 3932 3591 0,'18'-23'38'16,"1"23"47"-16,-3-30 53 0,-1 30 50 0,-1-38 25 16,-1 38-2-16,-9-25-13 0,0 25-21 0,-4-13-43 15,0 13-45-15,0 0-42 0,0 0-37 0,0-10-28 16,0 10-10-16,0 0 1 0,0 0 10 0,0 0 3 15,-23 30 7-15,23-30 7 0,-20 38-2 0,20-11-1 16,-19 4-2-16,19 6-2 0,-23 2-5 0,9 5-24 16,14 1-24-16,-13 0-35 0,13 0-37 15,-10 0-20-15,6 0-29 0,0-4-56 0,0-1-46 16,0-4-37-16,-7-1-51 0,7-5-35 0,0-3-92 16,0-5-91-16,-4-7-45 0,1-3 127 0</inkml:trace>
  <inkml:trace contextRef="#ctx0" brushRef="#br0" timeOffset="65149.99">25812 3767 3045 0,'23'-60'35'0,"0"6"20"15,-1 2 3-15,-3 10 7 0,4-1-36 0,-7 11-15 16,-5 10-12-16,-3 9-30 0,0 6-75 0,-4 0-98 16,-4 6-42-16,0 1-61 0,0 0-46 15,0 0-77-15,0 33-155 0,0-33 89 0</inkml:trace>
  <inkml:trace contextRef="#ctx0" brushRef="#br0" timeOffset="65369.99">26463 3319 3313 0,'15'-31'57'0,"3"4"44"0,-1 0 48 0,-7 4 60 15,7-3-12-15,-7 11-21 0,-6 6-53 0,-4 3-74 16,4 3-62-16,-4 3-22 0,0 0 4 15,0 0 16-15,0 0 19 0,0 41 3 0,-31-18 0 16,31 9 1-16,0 8-9 0,-27 11-19 0,27 9-36 16,-18 12-33-16,18 7-39 0,0 5-41 0,-15 4-47 15,15 3-46-15,0 0-44 0,0-3-52 0,0-6-81 16,0-6-124-16,0-7-77 0,0-9 115 0</inkml:trace>
  <inkml:trace contextRef="#ctx0" brushRef="#br0" timeOffset="65665.99">26436 4235 2953 0,'31'-21'37'0,"-31"-2"53"15,19-2 45-15,-19 0 21 0,0-2-26 0,10 0-58 16,-10-1-41-16,0 0-28 0,-33 0-11 0,33 0 6 16,-47 2-7-16,14 0 7 0,-7 3-3 0,-9 7 1 15,-1 1-1-15,-4 10-6 0,1 4-18 0,-5 1-35 16,2 0-28-16,2 33-23 0,7-10-9 0,1 6 3 15,5 3 1-15,6 2 1 0,4 4 8 0,8 2 5 16,4 0 0-16,5-1 13 0,6 0 16 0,4-3 20 16,4-1 29-16,0-3 16 0,26-3 10 0,-26-5 6 15,46-3 1-15,-15-5 20 0,4-2 21 0,6-5 25 16,3-3 14-16,1-4-11 0,1-2-19 0,3 0-24 16,-3 0-16-16,-3 0-8 0,-6 0-8 15,-1-24-29-15,-5 24-51 0,-9 0-85 0,-3-20-157 16,-11 20-193-16,-2 0-56 0,-6-19 91 0</inkml:trace>
  <inkml:trace contextRef="#ctx0" brushRef="#br0" timeOffset="66033.99">22707 4975 4110 0,'-12'9'-4'0,"0"-3"-1"0,5-3-2 0,5-3 2 16,2 0 6-16,0 0 26 0,0 0 41 0,0 0 31 15,0 0 32-15,0 0 15 0,0 0-14 0,0 0-15 16,0 0-34-16,0 0-39 0,25 0-31 0,-25-18-14 16,29 18-5-16,-2 0 0 0,8-26 1 0,13 12-6 15,16 1 0-15,12-2 5 0,23 0-4 0,17-2 3 16,21 1 1-16,18 3-8 0,29-1 5 0,22 4-3 15,20 1 6-15,9 1 14 0,15 2 8 0,19 3 26 16,14 2 39-16,-4 1 21 0,-6 0 19 0,-10 0 9 16,-9 0-27-16,-6 0-18 0,-23 0-24 15,-20 0-43-15,-29 0 4 0,-23 0-14 0,-27 0 0 16,-27 0-3-16,-23 0-83 0,-26 0-102 0,-23-25-120 16,-27 25-119-16,-31-18-63 0,-23 18-35 0,-33-22-43 15,-24 8-38-15,-30 0-23 0,-28-4-53 0,-30 0 116 16,-34 4 170-16</inkml:trace>
  <inkml:trace contextRef="#ctx0" brushRef="#br0" timeOffset="66310">22662 4971 2138 0,'-178'42'42'15,"33"-3"27"-15,36-5 47 0,30-7 73 0,23-8 82 16,19-2 129-16,17-7 82 0,15-1 9 0,5-5-81 16,44-2-132-16,-3-2-105 0,19 0-42 15,12 0 20-15,28 0 41 0,20-22 35 0,22 22 9 16,17-24-17-16,17 24-52 0,16-35-49 0,15 15-40 15,14-5-44-15,21 0-10 0,8-1-7 0,7-3-1 16,9 2 1-16,11 3-4 0,13 0 12 0,-3 2 9 16,-8 3 24-16,-10-1 17 0,-5 6 11 0,-16 2-6 15,-14 1-19-15,-19 0-9 0,-35 2-23 0,-19 2-15 16,-27 0-5-16,-20 2-10 0,-29 1-10 0,-23-1 2 16,-17 1-27-16,-22 0-82 0,-6 2-99 0,-11 2-70 15,-6 0 0-15,0 0 14 0,0 0-1 0,-37 33-39 16,37-33-110-16,-48 40-79 0,7-14-61 15,-1 5-57-15,-11-1-113 0,-5-1-184 0,4-2 175 16</inkml:trace>
  <inkml:trace contextRef="#ctx0" brushRef="#br0" timeOffset="72293.99">20597 9097 1168 0,'0'0'46'0,"12"0"22"16,-12-3 14-16,0 3 1 0,0 0-36 0,0 0-16 16,0-1-12-16,0 0-3 0,0-1-8 15,0 1-5-15,0 0 1 0,0-2 0 0,0 2 8 16,0-1 6-16,-25 1-3 0,25-1 8 0,0-1-6 16,-18 2 22-16,18 0 21 0,0-1 31 0,0 1 27 15,-11 1 10-15,11-1 11 0,0 1 2 0,0 0-11 16,0-2-28-16,0 1-27 0,0-1-22 0,0 0-8 15,0-1 11-15,0-2 20 0,0 2 8 0,21-4 3 16,-21 2 5-16,0 0-4 0,0-1 1 0,13-1 17 16,-13 2-1-16,0-2 8 0,0 1-5 0,10-1-14 15,-10 0 1-15,8-1 0 0,-4 2 3 0,-2-2 12 16,2 0 4-16,1 1 12 0,1-1 6 0,-2 1 4 16,-2 0 8-16,0 2-5 0,0 0 5 15,-2 2 8-15,2 0-2 0,0 1-19 0,-2 0-13 16,0 1-33-16,0 1-22 0,0 0-24 0,0 0-12 15,0 0-27-15,0 0-5 0,0 0 6 0,0 0 46 16,0 19 42-16,0-19 4 0,0 27 11 0,0-11-57 16,0 6-23-16,0 5-6 0,0 0-13 0,0 4 5 15,0 0-4-15,0 1 1 0,25 2-14 0,-25 0 6 16,0 1-6-16,21-2-72 0,-21 1-93 0,0-3-117 16,14 1-97-16,-14-4-39 0,0-3 0 0,0-1-19 15,0-5-15-15,0-2-6 0,-29-4-19 0,29-3-48 16,-20-6-157-16,20-4 47 0,-19 0 129 15</inkml:trace>
  <inkml:trace contextRef="#ctx0" brushRef="#br0" timeOffset="72689.99">20551 8960 3162 0,'23'-18'49'0,"-23"2"50"0,25-2 46 0,-25-2 52 15,18 2 2-15,-18-2 2 0,19 4-2 0,-19 1-8 16,0 4-35-16,0 3-45 0,0 1-46 0,0 3-49 15,0 0-26-15,0 4-11 0,0 0 0 0,0 0 6 16,0 0 10-16,-19 0-2 0,19 28 1 0,-18-28-3 16,18 29 8-16,-27-10 6 0,17 4-2 15,-5 3 2-15,3-2-7 0,-1 2-4 0,3 1 9 16,2-1-1-16,0-2-5 0,1-1 2 0,1-2-2 16,0-3 3-16,4-4 7 0,0-2 4 0,2-2 3 15,0-6 31-15,0 0 73 0,0-3 9 0,0-1-5 16,0 0-32-16,25 0-77 0,-25-27-16 0,29 27-3 15,-9-32 25-15,3 13 13 0,0-3 22 0,1-1 17 16,1-3 11-16,-2 3 35 0,-2-2 8 0,-1 2 12 16,1 0 0-16,-7 3-25 0,5 2-4 0,-4 2-8 15,-3 4-29-15,0 1-23 0,-3 4-21 0,-3 2-23 16,0 1-13-16,0 3-14 0,-2 1-14 0,-2 0 0 16,3 0 13-16,1 0 9 0,-2 27-4 15,2-27-53-15,4 35-89 0,-1-12-78 0,1 3-77 16,0 5-29-16,1 2-4 0,-3 0-44 0,-2 1-61 15,0 0-82-15,-4 0-127 0,-2 0-258 0,0-3 124 16,0-3 172-16</inkml:trace>
  <inkml:trace contextRef="#ctx0" brushRef="#br0" timeOffset="75537.99">21324 8360 1995 0,'0'0'32'0,"0"0"25"0,0 0 21 0,0 0 36 15,0 0 4-15,0 0 10 0,0 0 21 0,0 0 3 16,0 0-3-16,0 0 2 0,0 0-15 0,0 0-11 16,0 0-18-16,0 0-24 0,0 0-15 0,0 0-21 15,0 0-5-15,0 0-5 0,0 0-2 0,0 0 2 16,0 0-1-16,0 0-6 0,0 0-4 0,0 0-4 16,0 0-10-16,0 0 5 0,0 0-4 0,0 0-5 15,0 0 6-15,0 0 5 0,0 0 13 0,0 0 13 16,0 0 14-16,0 0 3 0,0 0-5 15,0 0 6-15,0 0-4 0,0 0 9 0,0 0 11 16,0 0 2-16,0 0 4 0,0 0-8 0,0 0 2 16,0 0 4-16,0 0 7 0,0 0-13 0,0 0-15 15,0 0-31-15,19 0-22 0,-2 0-4 0,3 0-8 16,9 0 9-16,8 0 4 0,7 0 14 0,5 0 12 16,11 0 4-16,0 0-1 0,6 0-3 0,5 0-12 15,1 0 1-15,5 17-6 0,-1-17-11 0,3 15 16 16,-5-15 69-16,0 12 54 0,-3-12 37 0,-5 13 3 15,-10-13-25-15,-7 7-15 0,-9-7 11 0,-5 0 11 16,-13 0-26-16,-5 0-19 0,-3 0-36 0,-7 0-21 16,-3 0-25-16,0 0-15 0,-4 0-9 15,2 0-17-15,-2 0 6 0,0-16-18 0,0 16-12 16,0 0-86-16,0 0-111 0,0 0-137 0,0 0-131 16,0 0-46-16,0 0-31 0,0 0-7 0,0 0-1 15,0 0-12-15,0 0-6 0,0 0-20 0,-25 0-73 16,25 0 92-16,-27 0 148 0</inkml:trace>
  <inkml:trace contextRef="#ctx0" brushRef="#br0" timeOffset="75821.99">22420 8308 3187 0,'0'-7'64'0,"0"3"33"15,0-1 36-15,0 1 41 0,33-1-21 0,-33 0 10 16,27 3 7-16,-27 0-2 0,27-2-11 0,-27 3-6 16,27 0-16-16,-27 1-11 0,20-3-14 15,-5 2-24-15,-15 1-20 0,18 0-32 0,-11-1-16 16,1 1-13-16,0 0-19 0,0 0 12 0,1 0-7 15,1 0-1-15,0 0 9 0,3 0-3 0,1 0 1 16,7 21 3-16,-7-21-1 0,5 0-6 0,2 17 4 16,-3-17-2-16,1 0 1 0,2 14 2 0,-3-14 2 15,-1 12 5-15,-3-12-8 0,-4 11-6 0,3-5 2 16,-3 1-13-16,-4-1 4 0,1 1 9 0,-7 0-2 16,0 1 11-16,0 1 5 0,0 2 1 0,-23 3 0 15,23 2-4-15,-37 1 2 0,16 2-44 0,-6-1-52 16,0 1-63-16,-6 0-105 0,2-1-77 15,-4-1-76-15,2-1-54 0,0 2-50 0,4-2-102 16,0 0-161-16,6-2 125 0,5-1 152 0</inkml:trace>
  <inkml:trace contextRef="#ctx0" brushRef="#br0" timeOffset="-172047.73">20140 9628 2222 0,'-4'-4'36'0,"4"-1"18"0,-2 3 27 16,-2-2 25-16,4 4-5 0,0 0 8 0,0 0 7 15,0 0 7-15,0 0 1 0,0 0 1 0,0 0-7 16,0 0-2-16,0 0 1 0,0 0 0 0,0 0-1 16,0 0-3-16,0 0-14 0,0 0-8 0,0 0-13 15,0 0-32-15,0 0-16 0,24 0-24 0,-24 0-12 16,27 0-1-16,-4 0 2 0,4 0-2 0,6 0 2 16,6 0 6-16,5 0-3 0,5 0 0 15,9 0 1-15,6 0-2 0,7 0 1 0,7 27 2 16,1-27 0-16,5 18 1 0,3-18-3 0,4 21-5 15,0-21 3-15,0 16-5 0,0-16 9 0,-2 15 10 16,-2-15 18-16,-5 11 11 0,-3-7 15 0,-9-4 1 16,-8 5-3-16,-8-4-1 0,-9 1-11 0,-7-2-5 15,-7 0-5-15,-11 0-4 0,-1 0-5 0,-9 0-4 16,1 0-16-16,-7 0 1 0,-4 0-5 0,2 0-4 16,-2 0 3-16,0 0-6 0,0 0-3 0,0 0 3 15,0 0-1-15,0 0 8 0,0 0 4 0,-19 0 24 16,19 0 15-16,0 20 3 0,-29-20 18 15,29 30-8-15,-29-10 15 0,13 5 7 0,-1-1-10 16,1 5-10-16,-3 2-11 0,3 1-6 0,-3 5 0 16,2-1 5-16,1 3-6 0,-1-1-8 0,3 4-6 15,2 0-4-15,-3-2-12 0,3 2-3 0,-1-1 3 16,1-2-6-16,-1 1 4 0,3-1 6 0,0-2-11 16,-1-1 3-16,3-2-3 0,-2-2-2 0,4-2 6 15,-3-2 0-15,3-1 5 0,-4-3-45 0,8-5-41 16,-7-2-67-16,5-3-73 0,0-2-57 0,0-2-53 15,0-3-50-15,-2-1-27 0,0-1-43 0,-3 1-111 16,-3-5-184-16,-5-1 13 0,-5 0 142 0</inkml:trace>
  <inkml:trace contextRef="#ctx0" brushRef="#br0" timeOffset="-169535.74">19964 9599 1835 0,'0'-5'43'0,"0"-2"36"16,19 3 34-16,-19 0 39 0,12 1 1 15,-12-3-2-15,15 3 6 0,-15 0-4 0,10 1-10 16,-10 0-4-16,6 0-15 0,-6 0-17 0,4 1-27 16,-2 0-22-16,-2 1-30 0,0 0-15 0,0 0-15 15,0 0-16-15,0 0-3 0,0 0-12 0,0 0 13 16,0 18 4-16,0-18 20 0,0 35 20 0,0-7-3 15,0 5 6-15,0 10-12 0,0 7 1 0,-16 7 1 16,16 3 13-16,0 2 5 0,0 1-7 0,0 1-1 16,0-2-14-16,0-1-5 0,0-2 3 0,0-3-3 15,0-3-3-15,0-3-1 0,0-1 6 0,0-2-4 16,0-5 4-16,0-2-7 0,0-1 1 0,0-8-5 16,0-4-6-16,0-6 11 0,-19-2-11 15,19-5 7-15,0-5 0 0,0-1-5 0,0-5 5 16,0 1 7-16,0-2 13 0,0-1 10 0,0 0 9 15,0-1 4-15,0 0-1 0,0 0 3 0,0 0 4 16,0 0-4-16,0 0 0 0,0 0-9 0,0 0 6 16,0 0 0-16,0 0-2 0,0 0 9 0,0 0-5 15,0 0 11-15,0 0 10 0,0 0 3 0,0 0 4 16,0 0-2-16,0-13-5 0,0 13-18 0,0 0-19 16,0 0-18-16,21-9-16 0,-21 9-1 0,33 0 2 15,-6-7-3-15,4 1 5 0,8 4-3 0,9-1-1 16,3-1 5-16,9 2-3 0,7-2 2 15,9 1-4-15,7 2-1 0,6 1 0 0,2 0 2 16,4 0 1-16,4 0 2 0,2 0 1 0,3 0-2 16,-1 0 2-16,-4 21 1 0,2-21-7 0,-1 0 8 15,-3 17 0-15,-8-17 5 0,-7 13 6 0,-5-13-2 16,-11 13 23-16,-14-13 39 0,-9 11 33 0,-12-11 21 16,-8 5-13-16,-9-5-48 0,-3 0-24 0,-9 0-22 15,-2 0-13-15,0 0 2 0,0 0-10 0,0 0-1 16,0 0 3-16,0 0-11 0,0 0-31 0,0 0-44 15,0 0-51-15,0 0-78 0,0 0-80 0,0 0-95 16,0 0-99-16,0 0-58 0,0 0-59 0,0 0-108 16,-27 0 15-16,27 0 146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22:55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2863 4236 1790 0,'-6'0'24'0,"0"0"18"15,-1 0 14-15,3 0 23 0,0 0 1 0,4 0 1 16,-2 0 16-16,0 0-6 0,0 0-7 0,0 0-11 16,2 0-23-16,-4 0-20 0,2 0-19 0,-3 0-6 15,5 0 7-15,-4 0 5 0,0 0 12 0,2 0 17 16,-2 0 1-16,0 17 7 0,-4-17-3 15,3 0-6-15,-3 11-1 0,2-11-6 0,-2 9-1 16,4-9-3-16,-1 6 9 0,-1-6 5 0,4 5 11 16,0-5 3-16,0 2 5 0,2-2 1 0,0 0 3 15,-2 0-1-15,2 0-11 0,0 0 0 0,0 1-6 16,0-1 1-16,0 0 0 0,0 0 0 0,19 0-3 16,-19 0-4-16,31 0-4 0,-5 0-4 0,10 0-8 15,5 0-1-15,13 0-2 0,8 0-5 0,6 0 10 16,4 0 1-16,9 0 4 0,6 0 0 0,6 0-10 15,6 0 0-15,8 0-9 0,13 0-7 0,13 0-10 16,13 0 0-16,16 0-4 0,5 0 8 0,9 0 12 16,16 0 2-16,11 0 8 0,3 0 0 15,1 0-4-15,-4 0-2 0,-1 0-1 0,9 0-8 16,-4 21-1-16,-1-21-6 0,-7 0 21 0,-9 15 5 16,-4-15 17-16,-4 0 5 0,-8 16-8 0,-11-16 9 15,-10 10-1-15,-8-10 8 0,-13 0 2 0,-6 8-5 16,-6-8 3-16,-8 0 4 0,-9 4 8 0,-8-4 2 15,-8 0-1-15,-15 0-11 0,-8 0-13 0,-8 0-12 16,-10 0-15-16,-11 0-9 0,-8 0-14 0,-5 0-8 16,-9 0-1-16,-3 0 0 0,0 0 4 0,-8 0 0 15,3 0-4-15,-3 0 1 0,0 0 2 0,-2 0-3 16,0 0 8-16,0 0-1 0,0 0 2 0,0 0 2 16,0 0-6-16,0 0 0 0,0 0-22 15,0 0-22-15,0 0-19 0,0 0-27 0,0 0-25 16,0 0-22-16,0 0-36 0,0 0-44 0,0 0-48 15,0 0-58-15,0 0-58 0,0 0-63 0,0 0-85 16,0 0-125-16,0 0-112 0,0-21 141 0</inkml:trace>
  <inkml:trace contextRef="#ctx0" brushRef="#br0" timeOffset="964">10580 4329 1200 0,'-25'7'35'0,"4"1"32"0,7 0 51 16,7-3 48-16,7 0 12 0,0-1 7 0,0-1-2 16,0 2 2-16,0-2 0 0,0 1 1 0,36 0-11 15,-36 0-8-15,24 0-13 0,-24-2-11 0,40 1-5 16,-22-2-7-16,5 2-1 0,4-3-7 0,2 0-17 15,4 0-22-15,8 0-22 0,5 0-21 0,7 0-10 16,9 0-2-16,13-18-5 0,5 18-7 0,11 0 0 16,13-22-12-16,12 22-2 0,18-14 0 15,23 14-4-15,23-12 1 0,16 12-4 0,17-7 3 16,21 7 12-16,16 0 16 0,10 0 7 0,7 0 3 16,-13 0-6-16,-8 0 0 0,-4 0 10 0,-4 0 10 15,-11 0 6-15,-12 0 3 0,-16 0 6 0,-20 0-2 16,-9 0-1-16,-13 0 8 0,-16 0-16 0,-17 0-2 15,-19 0-4-15,-12 0-20 0,-14 0 0 0,-7 0-7 16,-10 0-3-16,-10 0-6 0,-7 0-8 0,-12-18-1 16,-4 18-10-16,-10 0 3 0,-3 0-2 0,-7 0-4 15,-3 0 4-15,-4 0-16 0,-2 0-33 0,0 0-32 16,0-8-45-16,0 8-33 0,0 0-23 0,0 0-17 16,0 0-15-16,-27 0-34 0,27 0-38 15,-23 0-61-15,9 0-75 0,-7 0-100 0,-4 0-145 16,-2 0 28-16,-4 0 136 0</inkml:trace>
  <inkml:trace contextRef="#ctx0" brushRef="#br0" timeOffset="9544">7638 5866 1792 0,'0'0'22'16,"0"-20"14"-16,0 20 17 0,0 0 14 15,0 0-5-15,0 0 6 0,0 0-1 0,0 0 4 16,0 0 2-16,0 0-16 0,0 0-6 0,0 0-10 15,0 0-9-15,0 0 6 0,0 0-1 0,0 0 12 16,0 0 10-16,0 0 3 0,0 0 11 0,0 0-4 16,0 0-1-16,0 0 0 0,0 0 1 0,0 0 3 15,0 0-5-15,0 0-3 0,0 0-14 0,25 0-11 16,-25 0-3-16,25 0-4 0,-9 0 4 0,7 0 11 16,4 0 1-16,4 0-1 0,6 0-5 0,2 0-7 15,7 0-9-15,1 0 0 0,5 0-1 0,2 0-10 16,4 0 3-16,4 0 5 0,2 0 4 15,4 0 7-15,2 0 6 0,3 0 6 0,1 0-1 16,-2 0 5-16,-3 0 4 0,1 0-11 0,0 0-10 16,7 0-16-16,5 0-14 0,5 0-2 0,8 0 7 15,8 0 12-15,13 0 9 0,2 0 5 0,8 0-6 16,0 0-3-16,-4 15 0 0,-4-15-11 0,-2 0-1 16,0 0-4-16,-3 0-3 0,1 0 10 0,0 0 0 15,-1 0 11-15,5 0-3 0,-2 0 0 0,-2 0 1 16,-7 0-4-16,-1 0-2 0,-3-19 1 0,-4 19-9 15,2 0-3-15,3-19-7 0,7 19 7 0,3-10 23 16,6 10 10-16,6 0 9 0,4-11-17 0,1 11-20 16,-3-5-12-16,-2 5 0 0,-2-2-2 15,0 1 0-15,4-1-4 0,-2 2 1 0,4 0 4 16,7 0-2-16,1 0 6 0,3 0 1 0,-3 0-5 16,-1 0 6-16,-7 0-6 0,-4 0 0 0,-4 0 1 15,0 0 3-15,-6 0-1 0,4 0 0 0,2 0 5 16,-5 0 7-16,3 0 16 0,0 0 15 0,-10 0 2 15,-3 0-8-15,-8 0-13 0,-8 0-11 0,-6 0-8 16,-4 0-3-16,-7 0 0 0,-4 0-10 0,1 0 6 16,-5 0-5-16,-4 0 8 0,-4 0 5 0,-7 0 10 15,-3 0 13-15,-11 0 3 0,-4 0 0 0,-10 0-6 16,-4 0-12-16,-7 0-8 0,-6 0-2 0,-2 0-6 16,-2 0 2-16,-2 0-3 0,0 0 0 15,0 0-4-15,0 0 2 0,0 0-2 0,0 0-4 16,0 0 6-16,0 0 1 0,0 0-4 0,0 0 6 15,0 0-9-15,0 0-28 0,-14 0-3 0,14 0-18 16,0 0-13-16,0 0-5 0,0 0-20 0,0 0-24 16,0 0-36-16,0 0-47 0,0 0-65 0,0 0-68 15,0 0-67-15,0 0-71 0,0 0-119 0,0 0-182 16,0 0 95-16,0 0 153 0</inkml:trace>
  <inkml:trace contextRef="#ctx0" brushRef="#br0" timeOffset="11528">16806 5976 1769 0,'0'0'21'0,"0"-13"8"0,0 13 6 16,0 0 9-16,0-8-9 0,0 8 4 0,0 0 21 15,20 0 19-15,-20 0 18 0,0 0 20 0,17 0 3 16,-17 0-2-16,12 0-7 0,-12 0-15 0,19 0-2 16,-9 0-8-16,1 0-9 0,-1 0-8 15,4 0-21-15,1 0-12 0,1 0-14 0,7 0-11 16,4 0-4-16,2 0-4 0,8 0 13 0,9 0 10 16,7 23 15-16,11-23 17 0,9 0 6 0,9 19 21 15,12-19 3-15,7 14 2 0,8-14-3 0,7 11-11 16,0-11-6-16,4 7-18 0,2-7-7 0,4 7 1 15,0-2 3-15,0-4 22 0,0 3 6 0,-2-3 0 16,2 2-12-16,-6-3-15 0,-6 2-8 0,-9-2-9 16,-12 0 3-16,-8 0-1 0,-15 0-1 0,-6 0-3 15,-10 0-5-15,-8 0-8 0,-7 0-1 0,-10 0-9 16,-6 0-2-16,-5 0 0 0,-1 0-4 0,-7 0 2 16,-4 0-7-16,-2 0-1 0,-2 0-6 15,-2 0-2-15,0 0 6 0,0 0-3 0,0 0 1 16,0 0 5-16,0 0-9 0,0 0-18 0,0 0-31 15,0 0-36-15,0-13-47 0,0 13-41 0,0 0-23 16,0 0-25-16,0 0-8 0,0 0-11 0,0 0-33 16,0 0-52-16,0 0-55 0,-16 21-78 0,16-21-107 15,0 0 69-15,-15 18 120 0</inkml:trace>
  <inkml:trace contextRef="#ctx0" brushRef="#br0" timeOffset="12988">2040 7042 1152 0,'0'0'14'0,"-12"0"4"0,12 0 22 0,0 0 34 16,0 0 21-16,0 0 31 0,0 0 23 0,0 0-4 16,0 0-1-16,0 0-14 0,0 0-25 0,0 0-6 15,0 0-17-15,0 0-8 0,0 0-5 0,0 0-7 16,0 0-1-16,0 0 4 0,0 0-4 0,0 0 9 16,0 0-5-16,0 0-4 0,0 0 13 0,0 0-10 15,0 0 7-15,0 0-2 0,27 0-8 0,-27 0 4 16,31 0-4-16,-15 0 4 0,11 0-1 15,2 0 0-15,6 0-6 0,4 0-7 0,3 18-4 16,7-18-7-16,5 0-8 0,8 0-4 0,-2 0-4 16,12 8-4-16,1-8 5 0,5 0-2 0,3 0 0 15,2 0 0-15,1 0 2 0,5 0 7 0,-2 0 1 16,-2 0 1-16,0 0-6 0,-5 0-2 0,3 0-3 16,2 0-4-16,-1 0-5 0,9 0-3 0,5 0-4 15,7 0 11-15,5 0 7 0,7 0 3 0,7 0-2 16,-4 0 0-16,2 0-9 0,2 0-2 0,0 0-3 15,5 0-3-15,-5 0-7 0,2 0 2 0,-2 0-3 16,6 0-1-16,-4 0 4 0,-2 17-4 0,-4-17-2 16,-6 0 3-16,-3 9 3 0,-1-9 4 15,-1 0 12-15,-3 7 7 0,5-7 13 0,3 3 8 16,4-3-7-16,6 0-9 0,0 0-12 0,2 0-5 16,-2 0-1-16,-4 0 1 0,-4 0 6 0,-5 0-1 15,-5 0 7-15,-1 0-1 0,-6 0-1 0,-3 0-4 16,-1 0-2-16,-4 0 8 0,-3-18 0 0,-1 18 3 15,-2 0-2-15,-6 0-9 0,-1-12-8 0,-6 12 4 16,-1 0-10-16,-9-10 2 0,0 10-1 0,-4 0-9 16,-5-6 3-16,-1 6 0 0,-6 0 7 0,-1 0-1 15,-2 0 7-15,-3 0-5 0,-5 0-5 0,0 0 4 16,-8 0-12-16,-2 0 5 0,-5 0 4 0,-3 0-3 16,-3 0 8-16,-3 0-9 0,-5 0-1 15,-2 0-2-15,-4 0-44 0,2 0-48 0,-2 0-70 16,0 0-96-16,0 0-92 0,0 0-79 0,0 0-63 15,0 0-54-15,0 0-96 0,-27 0-112 0,27 0 143 16</inkml:trace>
  <inkml:trace contextRef="#ctx0" brushRef="#br0" timeOffset="18446">21087 14447 3300 0,'0'0'68'16,"20"0"71"-16,-20 0 68 0,17 0 67 0,-17-21-15 16,12 21-27-16,-12 0-24 0,0-17-49 0,9 17-26 15,-9 0-28-15,0 0-27 0,0 0-20 0,0 0-31 16,0 0-23-16,0 0-18 0,0 0-3 15,0 0 1-15,0 0 5 0,0 0-4 0,0 0 10 16,-21 25 6-16,21-25-4 0,0 29 15 0,-15-9-4 16,15 4-10-16,-12 2-5 0,12 1-34 0,-8 2-40 15,8-2-34-15,-4 1-43 0,4-4-51 0,0-2-44 16,0-4-36-16,0-3-34 0,0-4-3 0,0-5 8 16,0 1 17-16,0-7-75 0,0 0-155 0,0 0-123 15,0-36 69-15</inkml:trace>
  <inkml:trace contextRef="#ctx0" brushRef="#br0" timeOffset="18578">21074 14178 3371 0,'25'-21'46'16,"-25"3"35"-16,35 3 45 0,-18 0 38 15,-3 2-20-15,3 0-24 0,-5 2-45 0,-1 7-42 16,-11-2-27-16,8 3-43 0,-8 1-70 0,0 2-89 16,0 0-121-16,0 0-20 0,0 0-27 0,0 0-67 15,0 0-114-15,0 29-128 0,0-29 105 0</inkml:trace>
  <inkml:trace contextRef="#ctx0" brushRef="#br0" timeOffset="18801">21510 14211 3888 0,'15'0'53'0,"-3"0"45"16,-1-23 72-16,-5 23 52 0,2 0-6 15,-6-20-11-15,-2 20-47 0,0 0-31 0,0 0-42 16,0 0-43-16,0 0-29 0,0 0-18 0,0 0-3 15,-27 0 9-15,27 0-1 0,-24 20-1 0,7-20-3 16,-2 28-1-16,-3-7 1 0,-3 2 9 0,0 8 11 16,2 4-7-16,1 9 1 0,1 5-72 0,-2 5-66 15,5 4-79-15,1 2-105 0,3 3-76 0,1-2-85 16,1-3-81-16,1-4-137 0,7-8-187 0,2-6 153 16</inkml:trace>
  <inkml:trace contextRef="#ctx0" brushRef="#br0" timeOffset="19269">21583 14515 4527 0,'16'-31'48'0,"-1"4"65"0,-3-1 81 15,1 3 94-15,1-3 69 0,-6 12 43 0,-4 8-24 16,-1 4-65-16,-3 0-117 0,0 1-123 0,0 2-69 16,0 1-47-16,0 0 6 0,0 0 23 0,0 0 8 15,0 23 16-15,-29-23-9 0,29 39 2 0,-21-8-1 16,21 7-4-16,-25 6 13 0,13 6-9 0,-5 3 9 15,7 4 4-15,0-1-8 0,-1 0-2 0,1-3 2 16,2-2-2-16,-1-5 4 0,1-4-3 0,2-5-4 16,2-7 8-16,0-7 6 0,-1-6 10 15,3-5 15-15,2-3 18 0,0-5 51 0,0-4-7 16,0 0-25-16,0-24-19 0,27 24-73 0,-27-43-34 16,29 8-27-16,-29-5-20 0,35-9-3 0,-16-6 16 15,-3-5 33-15,-1-5 11 0,-1 0 17 0,1-5 29 16,-3 7-6-16,1 2-1 0,-1 5 7 0,3 1-13 15,-1 7-1-15,5 2 12 0,-3 6-9 0,3 5 2 16,1 0 4-16,-1 3-1 0,0 1-4 0,-3 4 1 16,5 1 1-16,-3 3 4 0,-1 4-7 0,-3 2 1 15,3 3-8-15,-5 5-4 0,1 0-1 0,-1 4-8 16,-6 2 0-16,3 2-10 0,-3 1 6 0,4 0-1 16,1 0 13-16,3 30 6 0,1-30-1 15,-1 35-13-15,0-11-28 0,3 3-41 0,-5 2-29 16,-3 0-27-16,-5 2-34 0,-2 1-2 0,-2 0 3 15,0 0 3-15,-29 3 3 0,29-3-1 0,-50 2-44 16,19-2-38-16,-6 2-68 0,-6-6-60 0,-7-1-52 16,-2-3-76-16,-5-6-137 0,1-5-137 0,-2-10 134 15</inkml:trace>
  <inkml:trace contextRef="#ctx0" brushRef="#br0" timeOffset="22303">18131 12584 3630 0,'0'-13'58'0,"0"-1"80"0,25 1 75 15,-25-1 70-15,20-2-5 0,-20 4-22 0,0 0-28 16,25 7-3-16,-25 2-5 0,0 0-7 0,0 1-15 15,0 2-45-15,0 0-39 0,0 0-60 0,0 0-44 16,0 0-35-16,0 0-20 0,0 0 11 0,0 0 13 16,0 0 21-16,0 30 5 0,0-12-1 0,-19 4 7 15,19 4-16-15,0 4 10 0,-16 5 5 0,16 4-4 16,-13-4 9-16,13 3-20 0,-10-1-1 0,10 1-3 16,-4-2 5-16,4-2 14 0,0-1 1 0,0-4 1 15,0-2-6-15,-4-3 0 0,4-5 4 0,0-5 6 16,0-2 5-16,-2-6 7 0,2-3 3 15,0 1 0-15,0-4-1 0,0 0-15 0,0 0-22 16,0 0-19-16,0-30-22 0,0 30 11 0,0-28-10 16,0 11 10-16,20-1 10 0,-20-1-3 0,0 1 6 15,0 0 6-15,17 0 0 0,-17-2 18 0,17 2 4 16,-17 1-13-16,20 1 4 0,-9-1-8 0,1 2 8 16,0 0 5-16,-1 0 6 0,-3 2-11 0,0 1-4 15,0 0 13-15,1 3-4 0,-3 0 0 0,0 2-4 16,-2 3-14-16,2 0-9 0,-1 1-8 0,-1 3-1 15,2 0 1-15,2 0 8 0,0 0 1 0,3 36-48 16,1-36-41-16,3 37-35 0,-3-11-21 0,3 1 11 16,-1 1-14-16,-6 3-33 0,3-1-48 15,-5-1-55-15,-2 2-33 0,-2 0-35 0,-2-2-24 16,0-1-30-16,0-5-76 0,0 0-129 0,0-6 18 16,0-5 126-16</inkml:trace>
  <inkml:trace contextRef="#ctx0" brushRef="#br0" timeOffset="22512">18449 12933 2840 0,'21'-14'53'16,"-3"2"56"-16,5-2 63 0,-4 3 66 0,-1-5 11 15,-1 6-8-15,-3 1-18 0,-1 2-41 0,-7 2-55 16,0 2-52-16,-6 0-54 0,4 3-35 0,-4 0-20 16,0 0 5-16,0 0 10 0,0 0 9 15,0 24 11-15,0-24 6 0,0 31-5 0,-23-10 1 16,23 3-9-16,0 4-35 0,0 0-24 0,0 2-49 15,0 0-45-15,0-3-46 0,-14-2-64 0,14-4-43 16,0-1-47-16,0-5-54 0,0-2-49 0,-8-4-125 16,8-9 5-16,-6 0 129 0</inkml:trace>
  <inkml:trace contextRef="#ctx0" brushRef="#br0" timeOffset="22648">18612 12632 3167 0,'19'-25'26'0,"-9"5"33"0,1 2 20 15,-1 2 10-15,0-2-26 0,-1 5-35 0,-3 3-22 16,-4 5-43-16,0 1-72 0,-2 1-100 0,0 3-72 16,0 0-56-16,2 0-74 0,-2 0-118 0,2 27-70 15,0-27 96-15</inkml:trace>
  <inkml:trace contextRef="#ctx0" brushRef="#br0" timeOffset="22875">18922 12650 3379 0,'9'0'70'0,"1"-25"71"0,-2 25 72 16,-2 0 70-16,-1-27-19 0,1 27-34 15,-2 0-72-15,-2-15-68 0,-2 15-53 0,0 0-48 16,0 0-10-16,0 0-9 0,0 0 7 0,0 0 11 16,0 0 12-16,0 31 6 0,-21-16-4 0,21 6 3 15,0 6 1-15,0 4-4 0,-14 3-27 0,14 6-48 16,0 0-42-16,0 4-70 0,0 1-48 0,0 3-44 15,0-3-51-15,0-3-26 0,0 1-48 0,0-6-101 16,0-2-148-16,-25-11-7 0,25-7 126 0</inkml:trace>
  <inkml:trace contextRef="#ctx0" brushRef="#br0" timeOffset="23296">18757 12961 3119 0,'25'-14'38'0,"-25"0"36"0,23 2 47 0,-23 2 41 16,24-4-11-16,-24 4-17 0,17 3-48 0,-17 2-39 15,0 2-35-15,0 2-26 0,0 1-8 0,0 0-2 16,0 0 3-16,0 0 13 0,0 0 3 0,0 0 3 16,-29 0 1-16,29 0-2 0,-25 25 2 0,25-25-4 15,-29 0 1-15,15 23 0 0,14-23-1 0,-21 17 5 16,21-17-2-16,-16 15 1 0,16-6 1 0,-7-9 4 16,7 12 4-16,0-12-4 0,0 7 1 0,27-7-16 15,-27 0-8-15,42 0 7 0,-16 0-4 0,10 0 6 16,-1-28 10-16,6 28-1 0,0-25 2 15,1 25 1-15,1-30-1 0,-1 13 23 0,-7 0 18 16,0-1 25-16,-2-1 35 0,-6-2 15 0,-5 1 32 16,-5-2-7-16,0 0-12 0,-7-4-8 0,-4 2-27 15,-2-4 5-15,-2 0 16 0,0 1 11 0,-2-2 9 16,0 1 21-16,0 2 7 0,0 0-14 0,0 5 8 16,0 1-17-16,0 4-18 0,0 4-36 0,0 4-51 15,0 1-47-15,0 5-38 0,0 2-6 0,0 0 1 16,0 0 30-16,0 0 10 0,0 29 14 0,0-29 20 15,0 43-20-15,0-15 5 0,0 8-1 0,0 7-22 16,0 3-51-16,0 2-48 0,0 2-69 0,0 4-41 16,0-3-25-16,0 4-32 0,0-2-37 15,0-1-64-15,0-1-59 0,0-2-66 0,0-5-75 16,0-4-160-16,-24-9-12 0,24-8 150 0</inkml:trace>
  <inkml:trace contextRef="#ctx0" brushRef="#br0" timeOffset="24255">19028 12908 2942 0,'0'-15'39'0,"0"1"39"16,31 1 43-16,-31 0 42 0,25 2-4 0,-25-1-19 15,18 4-35-15,-18 2-41 0,0 4-40 0,0-1-28 16,0 3-22-16,0 0-2 0,0 0 9 0,0 0 4 16,0 0 12-16,0 22 1 0,-35-22-8 15,35 22-13-15,-33-22-20 0,14 32-16 0,1-14-9 16,-1 0 5-16,5 0 1 0,1 1 4 0,1 0 9 15,12-1 7-15,-10-1 18 0,10-3 17 0,0-2 8 16,0-2 3-16,0-2 2 0,33-4 19 0,-33-2 22 16,41-2 27-16,-16 0 28 0,4 0 4 0,0 0 11 15,2-22-8-15,-2 22-11 0,0-20-2 0,-5 20-10 16,1-26 9-16,-2 26 9 0,0-24-5 0,-5 24 0 16,-1-24-15-16,-5 24-14 0,1-19-10 0,-3 19-21 15,-4-14-8-15,0 14-12 0,-4-8-14 0,-2 8-4 16,0-2-11-16,0 0-2 0,0 2-1 15,0 0-3-15,0 0-3 0,0 0 2 0,0 0-1 16,0 0 6-16,0 0 3 0,0 0 1 0,0 0 4 16,0 0 5-16,0 0 0 0,0 0 4 0,0 0 2 15,0 0-1-15,0 0 11 0,0 0-6 0,0 0 1 16,0 0-3-16,0 0-12 0,23 0 6 0,-23 0-1 16,21 0 4-16,-9 0 7 0,1 0-5 0,3 0-8 15,3-24 2-15,-3 24-2 0,-3-22 3 0,1 9 20 16,-3-2 7-16,1-2 6 0,0-2 12 0,-3-1-10 15,-3 1-9-15,-4-1-5 0,2 0-9 0,-4 0 1 16,2 3-2-16,-2 4 2 0,0 0-9 0,0 5-11 16,0 1-10-16,0 3-13 0,0 4 2 15,0 0 12-15,-21 0 4 0,21 0 6 0,-16 0-2 16,16 27-1-16,-29-27 2 0,14 24-1 0,-3-7 8 16,-1 0-16-16,3 2 8 0,1 2-7 0,3 1 1 15,2-1 3-15,-1 1-8 0,1-1-1 0,4-2-5 16,2 1 5-16,1-2 0 0,3-4 13 0,0-2 6 15,0-1-1-15,0-1 7 0,0-3-1 0,38-1-3 16,-38-5 6-16,37 0-1 0,-14-1-9 0,1 0 0 16,1 0 3-16,0 0-2 0,-2-28 14 0,-5 28 13 15,1-23-1-15,-5 23 10 0,-1-24 3 0,-3 24-8 16,1-29 9-16,-5 16-3 0,0 0-8 0,-2-1-4 16,2 1-11-16,-4 1-2 0,0-2 1 15,-2 1 4-15,2 4 1 0,-2 0-3 0,0 1-11 16,0 2-8-16,0 2-8 0,0 2-7 0,0 1 0 15,0 1-8-15,0 0 0 0,0 0 12 0,0 0 1 16,0 0 14-16,0 30 7 0,-20-30-7 0,20 33 0 16,0-12-5-16,0 3-3 0,-15 3 2 0,15 4 3 15,0-1 3-15,0 0-22 0,0-1-10 0,0 3-13 16,0-4-12-16,0-1 14 0,0-3 5 0,0-6 8 16,19-2 22-16,-19-5 5 0,0-1 16 0,0-7 3 15,0-3-10-15,16 0 1 0,-16 0-4 0,19 0-3 16,-11-31 4-16,3 31 3 0,1-35-6 15,0 12 0-15,1-3 0 0,-7-1-4 0,2-2 0 16,-4 0-1-16,-1-2-3 0,1 0 10 0,-4-2 4 16,0 2 14-16,0-1 15 0,0 1-9 0,0 3 10 15,0 2 1-15,0 1-5 0,0 3 0 0,0 3-6 16,0 5-11-16,0 1-10 0,0 5-4 0,0 3-21 16,0 1-2-16,0 4-3 0,0 0 1 0,22 0 19 15,-22 34-2-15,23-34-4 0,-8 45-27 0,3-17-27 16,-1 8-25-16,1 5-36 0,-3 2-22 0,-7 3-61 15,-2 1-45-15,-4 2-49 0,-2 3-56 0,0 4-39 16,0 2-90-16,-39 2-176 0,16-3-83 0,-1-2 126 16</inkml:trace>
  <inkml:trace contextRef="#ctx0" brushRef="#br0" timeOffset="24719">18482 13387 3897 0,'35'-27'44'15,"-35"-1"46"-15,35-1 69 0,-16-1 52 0,2 0-3 16,-3 2-8-16,1 3-24 0,-3 7-8 0,-1 2 30 16,-5 5 4-16,-10 1-19 0,13 5-47 15,-13 1-70-15,8 0-46 0,-8 3-41 0,0 1-14 16,0 0 4-16,0 0 9 0,0 0 15 0,0 0 15 15,-29 24-2-15,29-24-4 0,-31 26 0 0,12-8 2 16,-1 4-2-16,-5 1-4 0,0 4 1 0,0 1-2 16,-4 2-2-16,7-1 2 0,-1 0-8 0,2-3-6 15,3 1 4-15,1-3-3 0,9-3 8 0,0 0 6 16,5-3 3-16,3-2 9 0,0 0 1 0,0-2-2 16,36-1 6-16,-36 1 16 0,47-1 42 0,-16 1 62 15,4-2 60-15,2-1 37 0,1 0 3 0,-3-1-32 16,0-3-26-16,-4 0-38 0,-4-1-33 15,-6-1-20-15,-5-1-41 0,-4 0-19 0,-3-2-16 16,-5 0-21-16,-4-1-4 0,0 0-8 0,0-1 5 16,0 3 16-16,0 2 4 0,0 4 9 0,-25 2 3 15,25 2-8-15,-29 2-2 0,8 7-21 0,1 0-47 16,-5 2-47-16,0 2-87 0,0 0-84 0,1 3-96 16,-1 1-47-16,0-2-1 0,4 1 25 0,-4-4 44 15,5-3-16-15,-1-4-31 0,3-2-64 0,-1-9-72 16,-2-5-143-16,5-2-166 0,-1 0 149 0</inkml:trace>
  <inkml:trace contextRef="#ctx0" brushRef="#br0" timeOffset="25019">18817 13350 4025 0,'37'-27'34'16,"-6"1"50"-16,0 1 49 0,-6 3 43 0,-2-7-3 15,-7 8-30-15,-1 8-45 0,-9 4-45 0,-2 4-40 16,-4 3-30-16,0 2-2 0,0 0-1 0,0 0 17 15,0 27 8-15,0-27-1 0,-27 40 8 0,27-12-9 16,-23 3 4-16,23 4 1 0,-28 4-8 0,28-2 3 16,-31 2-4-16,16-1 6 0,1 3-4 0,-3-1-2 15,3 0 4-15,-1-1-4 0,1-2 4 0,1-1-17 16,1-2-20-16,2-3-6 0,1-5-11 0,3-2 7 16,2-5 19-16,2-3 4 0,2-5 14 15,0-2 6-15,0-1 2 0,0-6-8 0,27 1-17 16,-27-3-11-16,29 0-3 0,-29 0-3 0,43 0-6 15,-20 0-10-15,4 0-42 0,-3-21-39 0,3 21-46 16,-2 0-45-16,2-23-30 0,-4 23-34 0,2-18-44 16,-5 18-88-16,-1-23-163 0,-5 9-104 0,-3-4 112 15</inkml:trace>
  <inkml:trace contextRef="#ctx0" brushRef="#br0" timeOffset="25164">18728 13623 2595 0,'0'0'18'0,"27"14"26"16,-27-14 24-16,39 0 12 0,-16 0-18 0,-2 0-27 16,-1 0-19-16,-1 0-16 0,0 0-28 0,-1 0-54 15,-3 0-82-15,1 0-117 0,-3 0-167 0,-1 0-203 16,2 0 84-16</inkml:trace>
  <inkml:trace contextRef="#ctx0" brushRef="#br0" timeOffset="25772">19204 13524 3198 0,'16'0'23'16,"-1"0"40"-16,-3 0 43 0,4 0 36 15,-3 0 7-15,-1-21-28 0,-1 21-33 0,-5 0-40 16,-4 0-30-16,0 0-19 0,-2-13-10 0,0 13-3 16,0 0 2-16,0 0 0 0,0 0-22 0,-31 0-20 15,31 0-28-15,-29 0-10 0,29 0 19 0,-37 0 16 16,14 0 24-16,2 21 14 0,1-21-2 0,1 19 5 15,3-19 0-15,1 21 3 0,1-21 7 0,3 24 2 16,3-11 5-16,4 0 2 0,2 0-2 0,2 0 1 16,0-3 0-16,0 1 2 0,0-1 6 0,35 0 1 15,-35-5 3-15,35 0 5 0,-14 0 9 0,2-3 6 16,1 2 6-16,-1-4 5 0,0 0 7 0,0 0 7 16,-5 0-4-16,1 0 4 0,-3-30-3 15,-1 30-14-15,1-22-1 0,-3 22-8 0,-3-24-4 16,0 11 9-16,-1 0 10 0,-3 13-2 0,-2-19-9 15,-2 19-10-15,-2-13-20 0,0 13-14 0,0-5-11 16,0 5-10-16,0 0 9 0,0 0 6 0,0 0 12 16,0 0 7-16,0 27-3 0,0-27-1 0,-23 29-2 15,23-12 3-15,0 4-6 0,0-2 0 0,0 1 1 16,0 0-4-16,0-1 1 0,0-2-7 0,0-3 0 16,0-1 4-16,23-4 3 0,-23-4 7 0,0-5 0 15,29 0-4-15,-15 0 3 0,3 0-2 0,2-32 4 16,1 32 4-16,5-35 6 0,-2 12 11 15,-3-2 12-15,-3-1 8 0,-5-4 23 0,5 0 6 16,-7-2-2-16,1-4 6 0,-3 0-18 0,-2-3 9 16,0 3 8-16,-2-2 14 0,1 3 1 0,-1-1-18 15,-4 5-16-15,0 3-15 0,0 5-7 0,0 5-17 16,0 5-8-16,0 1-26 0,0 6-7 0,0 3 0 16,0 3 12-16,-21 0 8 0,21 0-4 0,0 30 12 15,-16-30-8-15,16 45 8 0,-13-15-4 0,13 8 1 16,-14 4-11-16,5 5-38 0,3 2-18 0,0 4-31 15,0 2-32-15,0-1-24 0,-1-1-42 0,3-1-41 16,-2 0-42-16,2-6-27 0,2-2-28 0,0-3-40 16,0-6-50-16,2-5-116 0,0-5-138 15,0-7 114-15</inkml:trace>
  <inkml:trace contextRef="#ctx0" brushRef="#br0" timeOffset="26335">19319 13614 2871 0,'0'-14'50'0,"0"-1"42"0,27 2 45 0,-27 0 56 16,35 1 2-16,-8-5-14 0,-2 7-26 0,0 1-50 15,2 4-45-15,0 0-31 0,-3 1-22 0,-3 0-1 16,-2 4-7-16,-3 0-7 0,-5-2-33 0,-1 2-63 16,-10 0-59-16,6 0-53 0,-6 0-32 15,2 0-11-15,0 0-9 0,0 20-11 0,0-20-4 16,2 0 7-16,1 0-11 0,-3 0 35 0,4 14 70 15,-2-14 66-15,0 0 88 0,2 0 84 0,1 0 61 16,1 0 55-16,0 8 49 0,-2-8 7 0,5 5 5 16,-1-2-8-16,0 0-10 0,-1 0-3 0,-1-2-3 15,0 2 3-15,0-3 6 0,-1 0 0 0,-1 0-10 16,0 0-19-16,-4 0-24 0,-2 0-33 0,4 0-46 16,-4 0-31-16,0 0-40 0,0 0-16 0,0 0-15 15,0 0-4-15,0 0-1 0,0 0 1 0,2 0 13 16,2 21 3-16,0-21 9 0,1 25 1 15,1-8-6-15,2 1 1 0,2 1 0 0,1 2 0 16,-3-3 4-16,0-4 1 0,1-2 1 0,-1-3 3 16,2-4-1-16,-2-5-3 0,5 0 2 0,1 0-9 15,3 0 3-15,1-34-4 0,3 34 0 0,-2-43 0 16,1 17 5-16,1-1-4 0,-2-5 1 0,-1-3 7 16,-3 2-11-16,-3-5 5 0,1 3 5 0,-1-2-8 15,-6 0 8-15,-2-1-2 0,0 3 1 0,-4 3 1 16,0 3-4-16,0 3-2 0,0 4-7 0,0 1-2 15,-29 4 1-15,29 4-3 0,-28 4 2 0,28 1-1 16,-36 5 1-16,18 3 2 0,-5 0 4 0,-2 0 0 16,0 25 3-16,1-25-22 0,-1 43-23 15,0-14-18-15,2 6-30 0,3 4-7 0,1 4-19 16,5 2-8-16,-1 3 0 0,7-1-13 0,2 0-8 16,4-1-17-16,2-4-19 0,0-4-22 0,0-2-23 15,0-6-64-15,31-5-127 0,-31-8-200 0,26-7 64 16,-26-8 109-16</inkml:trace>
  <inkml:trace contextRef="#ctx0" brushRef="#br0" timeOffset="26824">19501 12485 2675 0,'0'0'65'15,"-12"0"56"-15,12 0 65 0,-6 0 71 0,6 0 4 16,0 0 7-16,0 0-4 0,0 0-21 15,0 0-28-15,0 0-16 0,0 0-12 0,0 0 1 16,0 0 15-16,0 0-11 0,0 0-2 0,0 0-9 16,0 0-20-16,0 0-1 0,0 0-21 0,0-13-57 15,0 13-34-15,0 0-43 0,0-14-19 0,0 6 9 16,20-2 0-16,-20-2 7 0,23-4-6 0,-23 0 25 16,27-3 14-16,-11-3 18 0,-1-1 41 0,1-4 25 15,3-1 18-15,-2-2 15 0,3-5-4 0,-3 5-9 16,-3-4 1-16,7 0-13 0,-2 3-27 0,1-1 0 15,-5 4-13-15,3 3-5 0,-3 3 6 0,-3 3-25 16,1 2-22-16,-5 3-40 0,0 4-1 0,-2 3 0 16,-2-1 0-16,1 1 0 0,-3 4-19 15,-2-1-94-15,0 3-88 0,0 1-117 0,0 0-130 16,0 0-124-16,0 0-73 0,0 0-23 0,0 0 22 16,0 0 84-16,0 0 24 0,0 21-19 0,0-21-72 15,0 0-186-15,0 19 141 0</inkml:trace>
  <inkml:trace contextRef="#ctx0" brushRef="#br0" timeOffset="27148">19691 11885 3549 0,'0'-23'50'15,"0"11"61"-15,25 3 61 0,-25 0 49 0,0-4 2 16,19 4-8-16,-19 3-20 0,0 1-16 0,0 0-29 16,0 5-40-16,0-2-32 0,0 2-40 15,0-1-23-15,0 1-7 0,0 0-16 0,0 0 4 16,0 0-2-16,0 0 3 0,0 0 7 0,0 0 10 15,0 0-1-15,0 0-3 0,0 0-3 0,0 0-13 16,0 0 4-16,31 0-2 0,-31 0 13 0,25 0-4 16,-25-22-2-16,31 22 7 0,-13 0 9 0,-3-22 37 15,1 22 32-15,-3-14 47 0,-1 14-5 0,-2-14-24 16,5 14-20-16,-5-12-29 0,1 6-11 0,-3 6 8 16,-2-8-20-16,0 7-43 0,-2 0-11 0,0 1-28 15,-1 0 5-15,-3 0 5 0,0 0 11 0,0 0 12 16,0 0 18-16,2 29 14 0,-2-29-14 15,4 35-46-15,-2-12-64 0,2 6-68 0,0 1-49 16,2 4-40-16,0 0-50 0,1 5-65 0,-1 3-69 16,0 4-66-16,-2 0-79 0,-2 3-168 0,4 1-63 15,-3-2 158-15</inkml:trace>
  <inkml:trace contextRef="#ctx0" brushRef="#br0" timeOffset="28140">18995 7880 3818 0,'25'-23'51'0,"-1"23"44"15,-5-22 27-15,-5 22 22 0,3-27-33 0,-13 27-23 16,0-15-5-16,-4 15-14 0,0 0-17 0,0 0-18 16,0 0-28-16,0 0-7 0,0 0 1 0,-22 0-2 15,22 0 4-15,-31 0 1 0,8 20-5 0,0-20 2 16,-6 23-4-16,-6-23 3 0,0 33-4 0,-2-13 3 16,1 3 8-16,3 1-2 0,2 4 0 0,5 0-4 15,1 1-6-15,4 1-30 0,7 1-11 0,3 0-21 16,7-1-19-16,4-1 0 0,0 1-20 15,0-3-27-15,35-5-27 0,-35-1-32 0,46-3-22 16,-17-4-25-16,0-4-27 0,0-2-30 0,2-4-59 16,-3-3-113-16,3-1-183 0,-4 0 94 0</inkml:trace>
  <inkml:trace contextRef="#ctx0" brushRef="#br0" timeOffset="28884">19042 8106 3387 0,'27'-7'46'0,"-27"2"59"0,29-3 58 16,-29 3 54-16,29-7-1 0,-29 5-33 0,23 2-44 16,-23 2-47-16,14 1-48 0,-14 1-29 15,0 0-20-15,6 1-17 0,-6 0-4 0,0 0 6 16,0 0 1-16,0 0 18 0,0 0-11 0,0 26-23 16,0-26-16-16,0 23-21 0,0-23 2 0,-20 25 5 15,20-25-3-15,0 23-2 0,0-23 3 0,0 15 12 16,0-15 18-16,0 10 24 0,0-10 16 0,0 0 1 15,0 0 2-15,0 0 0 0,0 0-7 0,0 0 3 16,0-29 1-16,20 29 15 0,-20-25 9 0,19 25 0 16,-19-25 6-16,19 11-13 0,-19 14 0 0,18-22-2 15,-18 13-8-15,13 0-5 0,-13 2-5 0,8 7-5 16,-8-8-3-16,0 8-4 0,0 0-8 0,0 0 2 16,0 0 8-16,0 0 4 0,0 0 10 15,-27 0-3-15,27 21 0 0,-23-21-1 0,23 0-6 16,-29 29 1-16,13-29 1 0,1 21 2 0,1-21 2 15,2 22-7-15,-1-13 0 0,5 4-1 0,8-3-1 16,-10 1 7-16,10 0-1 0,0-1 5 0,0-2 3 16,0 0 5-16,0-2-1 0,33-2 1 0,-33 1-9 15,35-3 0-15,-10-2-1 0,-1 0-1 0,3 0 2 16,4 0 0-16,-4 0 7 0,0-22 9 0,0 22 19 16,-2 0 6-16,-5-21 7 0,1 21 3 0,-7-17 0 15,1 17 12-15,-3-15-2 0,-3 15-1 0,1-17-7 16,-6 17-16-16,2-13-10 0,-4 7-5 15,-2 2-17-15,0-1-6 0,0 3-4 0,0-1-11 16,0 0 1-16,0 3 0 0,0 0 3 0,0 0 1 16,0 0 4-16,0 0 1 0,0 25-5 0,-27-25 6 15,27 21-6-15,0-21 2 0,-18 25 7 0,18-10 3 16,0-1 2-16,0 2-4 0,0 2 0 0,0-5-6 16,0 0 5-16,0-1 13 0,0-5-1 0,21 0 4 15,-21-7 1-15,26 0-9 0,-26 0-1 0,40 0 1 16,-20-30 4-16,1 30 37 0,4-36 17 0,0 15 26 15,-1-2 22-15,-3 0-11 0,2-3 16 0,-5-1 2 16,3 2 13-16,-2-1 23 0,-1-3-25 0,-1 2-2 16,-5-1-13-16,1 2-2 0,-5 2 19 15,-2-2 10-15,2 4-4 0,-3 0-23 0,-3 3-16 16,-2 4-23-16,0 2-31 0,4 4-33 0,-4 3-33 16,0 1-26-16,0 4-3 0,0 1 7 0,0 0 16 15,0 0 21-15,0 30-1 0,-31-30 1 0,31 38-17 16,-21-11-53-16,21 7-50 0,-23 2-71 0,23 6-65 15,-22 2-62-15,22 4-46 0,-19 4-45 0,11 1-55 16,-1 5-46-16,-3 4-77 0,2 2-174 0,6-1-132 16,-5-1 162-16</inkml:trace>
  <inkml:trace contextRef="#ctx0" brushRef="#br0" timeOffset="29348">19113 8399 3709 0,'26'-12'52'0,"3"-3"56"16,-6 3 63-16,-2 3 47 0,-1-6-13 0,-5 5-31 15,-3 5-50-15,-3 1-42 0,-5 2-47 0,-2 2-31 16,-2 0-27-16,0 0-7 0,0 0 2 15,0 0 9-15,0 0 13 0,-27 0 9 0,27 33 5 16,-29-33 1-16,8 34-8 0,-1-12-3 0,-5 4-2 16,0 1 8-16,0-3-3 0,2 5 0 0,5-1 0 15,-3-2-9-15,8 0 5 0,3-2 5 0,2-1-4 16,3 0 4-16,7-4 0 0,0-3-2 0,0-1 13 16,0-1 28-16,0-4 36 0,29-1 32 0,-29-2 34 15,33 0 7-15,-12-1-1 0,4 0 7 0,0 0-19 16,4-2-11-16,0 2 6 0,-1 2-10 0,1-1-9 15,0 0-10-15,-4 1-43 0,-4 1-32 0,-3 2-1 16,-3 2-6-16,-5 2 0 0,-4 1 5 0,-3 2 3 16,-3 0-16-16,0 1 8 0,0 3 4 15,-34-2-21-15,34 1 9 0,-39-1-13 0,16-1 6 16,-3-1-1-16,-3 0-18 0,2 0-68 0,-2-1-82 16,4 0-101-16,-2-3-70 0,6-2-11 0,3-1-10 15,1-3 11-15,1-1-14 0,3-4-55 0,1-3-62 16,2 0-83-16,-1 0-178 0,3-24-92 0,2 24 157 15</inkml:trace>
  <inkml:trace contextRef="#ctx0" brushRef="#br0" timeOffset="29615">19416 8626 3780 0,'40'-29'70'0,"-7"1"70"0,-2-2 63 0,-8 4 57 16,1-6-34-16,-9 5-24 0,-1 6-15 15,-7 5-46-15,-3 3-44 0,0 4-44 0,-4 2-61 16,0 4-12-16,0 3 3 0,0 0-4 0,0 0 21 15,-29 26-3-15,29-26-1 0,-29 35 9 0,29-11-15 16,-31 7 14-16,10 1 0 0,5 5-4 0,-1 3 6 16,3 1-14-16,1 2 6 0,1 0-7 0,-1-1-12 15,5 0-19-15,2-3-18 0,0-4-4 0,0-1-8 16,6-3 7-16,0-6 10 0,0-2 6 0,0-5 14 16,0-2 12-16,0-4-7 0,29-3-6 0,-29-1-22 15,26-3-23-15,-26-2-22 0,33-3-36 0,-33 0-27 16,31 0-47-16,-14 0-61 0,0 0-63 15,-3-21-72-15,3 21-130 0,-5-19-222 0,-2 19 62 16,3-29 129-16</inkml:trace>
  <inkml:trace contextRef="#ctx0" brushRef="#br0" timeOffset="29788">19232 8835 3905 0,'0'0'36'0,"0"0"46"16,34 0 55-16,-34 0 45 0,49 0-3 0,-22 0-17 15,0 0-48-15,0 0-48 0,-4 0-35 0,1 0-25 16,-1 0-10-16,-2-18-9 0,-5 18-51 0,5 0-64 16,-2 0-91-16,-3 0-105 0,1-14-86 15,-1 14-91-15,1 0-116 0,3-10-221 0,5 1 89 16,-4-1 157-16</inkml:trace>
  <inkml:trace contextRef="#ctx0" brushRef="#br0" timeOffset="30328">19867 8610 3182 0,'0'0'6'16,"0"0"2"-16,0 0-2 0,0 0 3 0,21 0-11 16,-21 0 2-16,0 0 12 0,0 0 5 0,0 0 8 15,0 0-4-15,-27 0-10 0,27 21-6 0,-29-21-5 16,8 21 1-16,1-21-1 0,-3 24-18 0,0-24-30 16,-2 24-16-16,3-11-22 0,1-1-1 15,0 0 17-15,7 0 10 0,-3-1 13 0,9-1 17 16,0-1 8-16,2-3 9 0,6 1 21 0,0-2 17 15,0-1 26-15,0-2 30 0,0-1 21 0,39-1 19 16,-39 0 4-16,35 0-12 0,-14 0-18 0,-1 0-24 16,3-23-18-16,-2 23-8 0,-1-18-10 0,-1 18 0 15,0-23 5-15,-3 23-1 0,-1-19 2 0,-1 19 5 16,-2-21 14-16,1 21 7 0,-7-13 2 0,2 13-18 16,-4-10-23-16,-1 10-30 0,-1 0-15 0,-2 0-2 15,0 0 3-15,0 0 3 0,0 0 7 0,0 0 0 16,-23 26-1-16,23-26 3 0,0 26 1 15,-23-10 2-15,23 2 4 0,-16 3-1 0,16-1-4 16,0 2 6-16,-17 2-10 0,17-3 5 0,0 2-5 16,0-3-6-16,0-1 5 0,0-3 3 0,0-5 6 15,25-2 5-15,-25-2-5 0,31-6-2 0,-13-1 3 16,5 0-1-16,0 0 18 0,4-33 22 0,-2 33 23 16,-3-36 32-16,3 15 16 0,-2-6 10 0,-2 1-1 15,-3-4-2-15,-3 0-8 0,1-4-6 0,-3 1 14 16,-3-3 8-16,0 0-12 0,-4-2 4 0,-1 1-4 15,-3 2-21-15,-2 2-8 0,0 2-13 0,0 5-36 16,0 3-19-16,0 6-8 0,0 6-41 0,0 2-6 16,0 6 7-16,0 3 10 0,-23 0 17 15,23 27 2-15,-19-27-17 0,19 45-41 0,-27-13-48 16,13 11-58-16,-3 2-53 0,3 5-46 0,2 4-50 16,-1 3-66-16,3 1-65 0,2-2-55 0,-1 0-84 15,3-4-195-15,2-5 9 0,0-9 144 0</inkml:trace>
  <inkml:trace contextRef="#ctx0" brushRef="#br0" timeOffset="30603">19923 8811 3024 0,'0'-11'53'16,"-17"-1"55"-16,17 3 57 0,-10-1 53 15,10-1-17-15,0 3-27 0,0 1-34 0,0 3-39 16,-4 1-34-16,4 1-24 0,-2 0-24 0,2 2-16 15,0 0-1-15,0 0 3 0,0 0 2 0,0 0 7 16,0 0 11-16,0 0-15 0,0 0 1 0,0 0-1 16,33 0-16-16,-33 0 10 0,45 0 0 0,-16 0 0 15,6 0 11-15,3 0 3 0,1 0 1 0,-4-22 0 16,0 22-6-16,-4 0-3 0,0-18-5 0,-8 18 0 16,0 0-7-16,-9-15-4 0,-1 15-43 0,-7 0-82 15,-2-5-59-15,-4 5-36 0,0 0-33 0,0 0-15 16,0 0-66-16,-25 31-169 0,25-31-292 15,-23 27 76-15,23-27 136 0</inkml:trace>
  <inkml:trace contextRef="#ctx0" brushRef="#br0" timeOffset="36503">22910 11541 1794 0,'-4'0'52'0,"4"0"26"16,-4 0 29-16,-1 0 26 0,3 0-21 0,0 0 2 16,2 0-5-16,0 0 4 0,-2 0-6 0,0 13 0 15,0-13 0-15,2 0 2 0,-2 0 0 0,2 0 3 16,-2 0 4-16,2 0-1 0,-2 0 0 0,2 0-5 16,-2 0-2-16,2 0-9 0,0 0-12 0,0 0-9 15,0 0-17-15,0 0-4 0,0 0-6 0,0 0-14 16,0 0-8-16,0 0-16 0,23 0-6 15,-23 0 4-15,37 0 21 0,-12 0 22 0,8 0 27 16,2 0 13-16,6 0-4 0,3 0 0 0,1 18-2 16,5-18 6-16,-7 0 9 0,3 0 15 0,-5 0 7 15,-4 0 7-15,-4 0-2 0,-4 0-21 0,-6 0-24 16,-7 0-17-16,-1 0-20 0,-7 0-8 0,-6 0-10 16,0 0-12-16,0 0-18 0,-2 0-9 0,0 0 5 15,0 0-14-15,0 0 14 0,0 0 3 0,0 0-13 16,0 0 5-16,0 0-18 0,0 0-32 0,0 0-18 15,0 0-2-15,0 0-8 0,0 0 33 0,0 0 21 16,0 0 12-16,0 0 24 0,-14 0 0 0,14 0 5 16,0 0-2-16,0 0-2 0,0 0 10 15,0 0 3-15,0 17 3 0,0-17 29 0,0 0 26 16,0 0 27-16,0 0 47 0,0 0 20 0,0 0 28 16,0 0 32-16,0 0-1 0,0 0-6 0,0 0-57 15,0 0-69-15,0-18-49 0,0 18-44 0,0-18-11 16,0 18 16-16,0-27-8 0,0 10-3 0,0-5 2 15,0 2-1-15,0-4-3 0,0-2 5 0,0 0 1 16,0-3-7-16,0 0 3 0,0 1-3 0,0-1 7 16,0 4 5-16,16-1 0 0,-16 5 3 0,0 0-3 15,0 5-2-15,15 0 3 0,-15 3 2 0,0 3-2 16,0 2-2-16,8 2-5 0,-8 2-6 0,0 2-4 16,0 1-3-16,0 1-22 0,0 0-48 15,0 0-50-15,0 0-77 0,0 0-96 0,0 0-66 16,0 0-54-16,0 0-23 0,0 0 63 0,0 0 39 15,0 16 12-15,0-16-19 0,0 18-77 0,0-18-51 16,0 23-62-16,0-11-55 0,-18 3-78 0,18-5 135 16</inkml:trace>
  <inkml:trace contextRef="#ctx0" brushRef="#br0" timeOffset="36863">23472 11221 3185 0,'0'-25'65'0,"0"25"75"0,0-15 84 0,23 15 72 15,-23-19-7-15,0 19-27 0,21-16-47 0,-21 16-40 16,0-9-27-16,0 9-37 0,14 0-29 15,-14 0-27-15,0 0-33 0,0 0-18 0,0 0-14 16,0 0-2-16,0 0 1 0,0 0 20 0,0 23 14 16,-25-23 8-16,25 26 0 0,-20-11-14 0,20 5-5 15,-25 2-10-15,10-3-2 0,1 4 2 0,1-3-8 16,1 0 4-16,2-1 10 0,-1-3-11 0,1-2 2 16,4-3 4-16,-2 0-3 0,1-6 19 0,5-2 14 15,-2 0 81-15,2-3 125 0,2 0 15 0,0 0-19 16,0 0-83-16,0-31-129 0,0 31-26 0,23-38 7 15,-23 12 2-15,23-3 6 0,-23-5 18 0,31 1 35 16,-19-2 43-16,9 3 29 0,-1 0 13 0,-1 1-15 16,-1 2-33-16,5 4-16 0,-2 3-24 15,-2 1-14-15,-3 7-15 0,-1 1-23 0,-5 7-13 16,2-1-12-16,-6 5-7 0,-1 1-14 0,-1 1 11 16,-4 0 8-16,8 25-15 0,-4-25-37 0,0 44-75 15,5-16-80-15,-3 4-88 0,2 3-39 0,0 4-42 16,1-1-49-16,-3 0-16 0,0-1-58 0,-2-1-57 15,0-1-45-15,0 0-173 0,5-4-95 0,-3-2 174 16</inkml:trace>
  <inkml:trace contextRef="#ctx0" brushRef="#br0" timeOffset="47584">23222 9440 1745 0,'0'4'46'0,"17"0"14"0,-17 0 26 0,0 0 29 16,0-3-26-16,0-1 10 0,0 0 3 0,0 1-10 15,0-1-6-15,0 0-10 0,0 0-5 0,0 0-6 16,0 0 4-16,0 0 0 0,0 0-1 15,0 2 1-15,0-1 16 0,0-1 15 0,0 0 11 16,0 2 31-16,0-2 18 0,0 1 8 0,0 0 14 16,0-1 0-16,0 0 3 0,0 0 9 0,0 0 5 15,0 0 15-15,0 0 1 0,0 0 30 0,0 0 26 16,0 0-55-16,0-18-57 0,0 18-74 0,0-17-65 16,0 17 37-16,0-25 13 0,0 9 23 0,0-3-3 15,0-2-31-15,0 2 6 0,0-1-23 0,0 0 0 16,0-1-10-16,0-1-12 0,0 1-3 0,0 1 1 15,0-3 0-15,0 3 4 0,0-1-3 0,16 0 5 16,-16 3 30-16,0-1 11 0,15 2 20 0,-15 2-1 16,12 2-19-16,-12-1-10 0,14 3-20 15,-9 1-10-15,3 3-10 0,-2 0-15 0,-2 1 6 16,-2 3-12-16,0-2 0 0,2 3 1 0,-1 0-3 16,-3 2 1-16,0 0-4 0,0 0 2 0,0 0-3 15,0 0 0-15,0 0 4 0,0 0 2 0,0 0-1 16,0 0 6-16,0 0-3 0,0 0-3 0,0 0 3 15,0 0-4-15,0 0 5 0,0 0 1 0,0 0-6 16,0 0 14-16,0 0-13 0,0 0 3 0,0 0 4 16,18 0 3-16,-18 15 5 0,31-15-1 0,-10 0 3 15,6 0-14-15,-3 0 8 0,5 0-4 0,2 0-4 16,-2 7 5-16,0-7-5 0,-4 0 1 0,0 0 6 16,0 0-6-16,0 0 4 0,-5 0-2 15,1 0-1-15,-7 0 7 0,3 0 15 0,1 0 12 16,-7 0 10-16,-3 0 9 0,0 0-14 0,-4 0-5 15,1 0-8-15,-3 0-10 0,0 0 0 0,0 0-9 16,-2 0-5-16,0 0-2 0,0 0-2 0,0 0 1 16,0 0-1-16,0 0 3 0,0 0-5 0,0 0 2 15,0 0 1-15,0 0-9 0,0 0-47 0,0 0-73 16,0 0-93-16,0 0-157 0,0 0-93 0,0 0-64 16,0 0-52-16,0 0-14 0,0 0-37 0,0 0 8 15,0 0-70-15,0 0-155 0,0 0 175 0,0 0 133 16</inkml:trace>
  <inkml:trace contextRef="#ctx0" brushRef="#br0" timeOffset="47948">23656 8828 3374 0,'27'0'18'16,"-27"0"36"-16,23 0 58 0,-23 0 62 0,27 0 39 15,-27 0 17-15,16 0-24 0,-16 0-37 0,0-18-44 16,10 18-46-16,-10 0-38 0,0 0-27 0,0 0-14 15,0 0-8-15,0 0-2 0,0 0 1 0,0 0-2 16,0 0 8-16,27 24-1 0,-27-24 1 0,27 20 0 16,-27-20-1-16,31 27 1 0,-12-11 1 15,-1 1 5-15,3 0 14 0,-2-1 9 0,-1 0 5 16,-1 0 9-16,-1-3-2 0,1-1 9 0,-5-1 8 16,-1-1-5-16,1-3 0 0,-6 0-14 0,3-4-10 15,-5 0-4-15,-4 0-12 0,0-2-5 0,0 0-9 16,0 1 9-16,0-1 0 0,0 1 10 0,0 1 4 15,0 2-5-15,-23 0 1 0,23 3 1 0,-23 1-2 16,23 0-7-16,-31 3-1 0,11-1-9 0,1 0 5 16,-4 0-3-16,5 2 4 0,-1-1-5 0,-4 0-46 15,3 0-40-15,-1 0-57 0,0-2-56 0,3 1-39 16,-1 0-54-16,2-1-52 0,3-1-46 0,-3 0-27 16,7-2-32-16,-2 0-67 0,6 0-126 15,-1-3 20-15,7-2 132 0</inkml:trace>
  <inkml:trace contextRef="#ctx0" brushRef="#br0" timeOffset="52803">23652 11503 1389 0,'0'-2'27'0,"0"0"19"0,0 2 23 16,0 0 21-16,0-1 2 0,0 1 5 0,0-2 7 16,0 0 1-16,0 2-6 0,0 0 1 0,0-1-2 15,0 1 1-15,0 0 7 0,23-1 3 0,-23 1 0 16,0 0 4-16,14 0 2 0,-14 0 2 0,0 0 0 16,0 0-5-16,8 0-10 0,-8 0-4 0,0 0-11 15,0 0-9-15,0 0-15 0,0 0-20 0,0 0-10 16,0 0-13-16,0 0-6 0,0 0 2 0,0 0 0 15,0 0 3-15,0 0 7 0,0 0 34 0,0 13 21 16,0-13 16-16,0 0 3 0,0 13-30 0,0-13-13 16,0 11-7-16,23-11-4 0,-23 12 14 15,17-6 1-15,-17-1 5 0,18 0 3 0,-18 0 0 16,23-2-3-16,-11 3 3 0,7-3 0 0,0-1-6 16,1 2-6-16,1-1-11 0,8 0-14 0,0 0-1 15,6-1 4-15,-4 0 0 0,4-1 3 0,2-1-14 16,1 3-7-16,1-3-4 0,-4 0-4 0,4 0 3 15,-1 0-7-15,-3 0-1 0,-2 0 17 0,2 0 7 16,-8 0 24-16,0 0 6 0,-1 0 5 0,-3 0 18 16,-4 0 9-16,-7 0 33 0,3 0 4 0,-7 0-12 15,-2 0-12-15,-2 0-24 0,0 0-10 0,-4 0-2 16,0 0-18-16,0 0-14 0,0 0-9 0,0 0-10 16,0 0-3-16,0 0-5 0,0 0-3 15,0 0-9-15,0 0-1 0,0 0 4 0,0 0 1 16,0 0-4-16,0 0 7 0,0 0-3 0,0 0 0 15,0 0 5-15,0 0-5 0,0 0 0 0,0 0-5 16,0 0 10-16,0 0-2 0,0 0-3 0,0 0 13 16,0 0-9-16,0 0 10 0,0 0 19 0,0 0 18 15,0 0 11-15,0 0 15 0,0 0-2 0,0 0-3 16,0 0 0-16,0 0-13 0,0 0-6 0,0 0-8 16,0 0-5-16,0 0-4 0,0 0-2 0,0 0-11 15,0 0 9-15,0 0-3 0,0 0 8 0,0 0 11 16,0 0 1-16,0 0 12 0,0 0 12 15,0 0 5-15,0-14-29 0,0 14-21 0,0-14-27 16,0 14-19-16,0-22 13 0,0 6-1 0,0-1 2 16,0-6 1-16,0-3-2 0,0 1 6 0,0-1-3 15,0-5-4-15,0-1 6 0,0 2-3 0,0-2 5 16,0 4 0-16,-18-1-2 0,18 4 4 0,0-1-3 16,0 5-2-16,0 1 7 0,0 0-4 0,0 4-1 15,0 1 4-15,0 0-6 0,0 5 2 0,0 1 0 16,0 1 0-16,0 4-4 0,0 0-4 0,0 2-1 15,0 2-7-15,0-2-43 0,0 2-39 0,0 0-56 16,0 0-68-16,0 0-46 0,0 0-98 0,0 0-58 16,0 0-34-16,0 0-15 0,0 0 27 15,0 0-5-15,0 0-9 0,0 0-22 0,0 0 9 16,0 0 23-16,0 0-9 0,0 0-28 0,0 16-103 16,-23-16 101-16</inkml:trace>
  <inkml:trace contextRef="#ctx0" brushRef="#br0" timeOffset="53171">24433 11017 3201 0,'0'0'67'0,"0"-13"68"0,0 13 68 16,0-10 65-16,0 5-23 0,0-1-17 0,15 3-41 16,-15 1-36-16,0 0-27 0,0 2-32 0,0 0-25 15,0 0-28-15,0 0-21 0,0 0-24 0,0 0-9 16,0 0 0-16,0 0 4 0,0 0 6 0,0 25 8 16,0-25 0-16,0 29 2 0,-19-10 3 15,19 2-3-15,0 5-2 0,-23 1-5 0,23-2-4 16,-16-1 4-16,16 0-1 0,-15-3 6 0,5 0 3 15,2-5-3-15,4-1-1 0,-5-4 4 0,5-2 0 16,0-2 19-16,2-4 96 0,2 0 84 0,0-3 121 16,0 0 92-16,0 0-91 0,0 0-99 0,0-26-124 15,0 26-109-15,29-35 4 0,-29 12 5 0,27-4 1 16,-11-2 8-16,7-2 8 0,-6 1 34 0,3 2 31 16,1 1 20-16,-6 1 7 0,3 3-26 0,3 5-32 15,-7 1-19-15,1 4-17 0,1 4-6 0,-3 3-14 16,1 1-17-16,-3 4-6 0,1 1-5 15,-4 0 13-15,5 0 4 0,1 0 3 0,1 34 5 16,-1-34-15-16,3 41-37 0,-1-16-65 0,-1 2-77 16,-1 4-90-16,3-2-113 0,-7 2-57 0,2-1-35 15,-3 4-36-15,1-4-15 0,-2 1-45 0,3 0-127 16,-3-3-274-16,0-1 175 0,2-4 175 0</inkml:trace>
  <inkml:trace contextRef="#ctx0" brushRef="#br0" timeOffset="59312.99">22443 2663 4203 0,'31'0'29'0,"-4"0"15"0,-7-36 11 16,-20 36 13-16,21-39-27 0,-21 39-8 0,12-24-10 15,-12 24-14-15,0 0-7 0,0 0-15 0,0 0-5 16,0 0 5-16,0 0 1 0,0 30 12 0,-29-10 7 16,29 6-1-16,-20 5 1 0,20 8-2 15,-27 6-12-15,27 2-35 0,-25 3-56 0,25 2-77 16,-14-1-87-16,14-1-69 0,-11-2-71 0,11 0-74 16,0-3-130-16,0-6-145 0,0-2 136 0</inkml:trace>
  <inkml:trace contextRef="#ctx0" brushRef="#br0" timeOffset="59664">22519 2833 4307 0,'23'-23'29'15,"0"2"36"-15,-9 5 34 0,1 1 46 0,-15 0 4 16,20 3-11-16,-20 4-27 0,0 6-48 0,0 2-48 16,0 0-35-16,0 0-3 0,0 0 4 15,0 28 16-15,0-28 10 0,0 42-6 0,-20-13-1 16,20 7-1-16,-19 6 8 0,19 2 0 0,-27 5 0 15,11 0-2-15,-5 2-5 0,-2-2 6 0,-4-1 2 16,0-2-2-16,-4-3-22 0,-2-4-30 0,-2-5-21 16,-6-6-7-16,-3-7 5 0,-1-7 19 0,-9-7 3 15,1-7 2-15,-9 0 12 0,2-35 2 0,2 8 17 16,-2-4 8-16,8-7 6 0,5-5 4 0,9-2-7 16,9-4-2-16,11-2-5 0,7-5 3 0,9-3-2 15,2-3 2-15,27-5 9 0,2 1 8 0,8-2 8 16,9 3 10-16,6 1 7 0,5 4-6 15,3 7 0-15,4 4-4 0,-2 8-15 0,-6 5-6 16,-2 9-7-16,-9 6-7 0,-1 5-33 0,-7 7-43 16,-4 7-61-16,-2 2-91 0,-6 0-55 0,4 34-58 15,0-10-55-15,-4 7-69 0,-3 5-137 0,1 4-144 16,-2 1 126-16</inkml:trace>
  <inkml:trace contextRef="#ctx0" brushRef="#br0" timeOffset="60103">23451 2778 4592 0,'34'-25'21'16,"-8"25"43"-16,-3-34 60 0,-8 15 57 0,3-5 50 16,-5 24 18-16,-9-27-16 0,-4 27-44 0,0 0-69 15,0-16-76-15,0 16-57 0,0 0-20 0,0 0 1 16,0 0 11-16,-31 0 11 0,31 0 2 0,-37 0-4 15,16 30-1-15,-12-30 1 0,0 31 5 0,-4-11 8 16,-1 4-5-16,5 1-15 0,0 1-26 0,-4-1-13 16,6 1 0-16,6 0 12 0,-4-3 19 0,9-2 2 15,1-3 5-15,4 0 7 0,5-5 1 0,6-3 8 16,0-2 8-16,4 0 1 0,0-4 4 0,0 2 7 16,31-1 1-16,-31 1 20 0,45 1 21 15,-14-1 17-15,11 2 22 0,-5-1 7 0,2 2-6 16,3-3-7-16,-7 1-16 0,-2-1-27 0,-4-1-11 15,-7-1-21-15,-3 1-7 0,-5-1-14 0,-1-2-4 16,-5 2 0-16,-2-1-16 0,-1-1 16 0,-1 1 0 16,-4-1 0-16,0 4 13 0,0-1-4 0,0 4 1 15,0 1-5-15,0 1 5 0,0 2-6 0,-27 3 16 16,27 0-1-16,-23 0-46 0,23 2-32 0,-35 0-56 16,16-2-54-16,-3 2-29 0,-5-1-41 0,0-1-35 15,0-1-32-15,-4-1-59 0,2-4-42 0,-4-1-48 16,2-5-68-16,2-2-103 0,2-2-176 15,0 0 102-15,4-24 165 0</inkml:trace>
  <inkml:trace contextRef="#ctx0" brushRef="#br0" timeOffset="60319">23635 3037 3235 0,'29'-12'53'0,"0"-1"66"0,-8-3 77 0,-7 3 80 15,1-1 20-15,-3 0 5 0,-8 5-19 0,1 1-54 16,-3 3-62-16,-2 3-71 0,0 1-69 0,0 1-36 15,0 0-24-15,0 0-2 0,0 0 11 0,0 0 4 16,0 0 15-16,-19 30 4 0,19-30-1 0,0 32 2 16,-14-12 3-16,14 3-4 0,-15 3-16 15,15 2-37-15,-12-1-31 0,12 1-50 0,-13 1-46 16,9-2-41-16,-2 0-65 0,2-4-56 0,0 0-48 16,0-3-49-16,2-2-65 0,-3-5-85 0,5-3-102 15,0-5 131-15</inkml:trace>
  <inkml:trace contextRef="#ctx0" brushRef="#br0" timeOffset="60459">23801 2864 3655 0,'12'-25'19'0,"-1"2"41"15,1 1 27-15,-8 3 18 0,2-6-6 0,-2 6-40 16,-1 5-27-16,-3 2-25 0,0 3-43 0,0 4-65 16,0 1-85-16,0 2-105 0,0 2-68 15,0 0-72-15,0 0-99 0,0 0-102 0,-21 27-4 16,21-27 137-16</inkml:trace>
  <inkml:trace contextRef="#ctx0" brushRef="#br0" timeOffset="60974.99">24039 2974 2895 0,'8'0'85'0,"2"0"65"0,-2-21 54 0,1 21 43 15,-5-20-62-15,2 20-56 0,-4-21-48 0,-2 21-44 16,0-16-29-16,0 16-14 0,0-16-7 15,0 16-6-15,-29-14 5 0,29 14 0 0,-25-11 1 16,25 11 3-16,-29-6-2 0,15 6-5 0,-3 0-28 16,7 0-15-16,-4 0-15 0,1 0-6 0,1 0 17 15,6 29 2-15,-5-29 9 0,7 24 12 0,-4-24 6 16,4 28 12-16,0-12 4 0,4-2 4 0,-5 0 5 16,5-1 4-16,0-2 6 0,0-3 6 0,0-1 4 15,0-2 23-15,0-5 16 0,0 5 14 0,27-5 23 16,-27 0 12-16,21 0 13 0,-21 0 10 0,29 0 3 15,-15-22-11-15,3 22-6 0,-1-16-9 0,3 16 5 16,-4-21 8-16,-3 21-13 0,2-23 4 0,-5 12-6 16,-1 0 6-16,-2 2 25 0,2-1 0 15,-3 3-2-15,-3-1 1 0,0 1-21 0,-2 3-16 16,2 1-24-16,-2 2-37 0,0 1-25 0,0 0-21 16,0 0-15-16,0 0-4 0,0 0 5 0,0 0 11 15,0 0 9-15,0 26 0 0,0-26 8 0,0 28-3 16,-19-11 4-16,19 5 11 0,0 1-2 0,0 3 5 15,-18-1 2-15,18 4-1 0,-13-1-3 0,13 2-1 16,-10 1 0-16,6 1-6 0,0 0 4 0,-5-1 4 16,3 4 0-16,-2-3 4 0,4 1-14 0,-3-2 4 15,1 0 0-15,0-3-4 0,-2 1 9 0,2-3-47 16,-3-2-26-16,1-3-41 0,-2-5-27 0,1 2 10 16,1-3-5-16,-4-5 6 0,1-4-12 15,-1-2-40-15,-2-4-75 0,-1 0-101 0,3-25-101 16,-7 25-106-16,0-41-117 0,3 12-138 0,1-7 102 15,7-2 178-15</inkml:trace>
  <inkml:trace contextRef="#ctx0" brushRef="#br0" timeOffset="61571">24146 3007 3422 0,'35'-20'44'0,"-6"2"51"16,-4 0 57-16,0 4 57 0,-5 0 9 0,-1 1 5 16,-11 4-18-16,-2 4-35 0,1 2-53 0,-7 2-59 15,2 1-48-15,-2 0-37 0,0 0-5 0,0 0 7 16,0 0 10-16,0 0 15 0,-23 28 1 15,23-28-1-15,0 29 0 0,-27-10 0 0,27 1 4 16,-18 4-4-16,18-1-3 0,-19 0 2 0,19 1 1 16,-12 1 0-16,12-2 9 0,-13-1-11 0,13 1 3 15,-6-2 1-15,2-1-20 0,0-2 4 0,4-4-13 16,0-1-5-16,0-3 17 0,0-3 16 0,0-1 17 16,0-3 8-16,0-2 7 0,0-1-11 0,0 0-13 15,0 0-20-15,0 0-9 0,20-22-5 0,-20 22-8 16,0-23 13-16,15 23-1 0,-15-29 2 0,14 13 10 15,-14-2 5-15,13 0-2 0,-13 0 8 0,6-1-2 16,2-2 3-16,-4 0 3 0,0 0-8 0,5-1 10 16,-3 0 6-16,2 2 11 0,-2-1 11 15,3 2 1-15,-1 1-8 0,0 1-6 0,-2 4-12 16,3 1-6-16,-1 6-6 0,-4-1-8 0,0 4-8 16,0 1-10-16,2 2-8 0,-1 0-7 0,3 0 5 15,-4 0 8-15,6 30 4 0,3-30-9 0,-3 33-7 16,5-10-10-16,1 0-5 0,-1 4-2 0,-3 0 5 15,0-1-14-15,-1 0-11 0,-3-1 0 0,-4-2-12 16,-4 0 3-16,0-5 10 0,0-4 1 0,0 0 17 16,0-3 25-16,0-4 14 0,0 0 28 0,-27-6 6 15,27 1 11-15,0-2 6 0,0 0 2 0,-16 0 12 16,16 0-3-16,0-28 6 0,-11 28 9 0,11-27-2 16,0 27-3-16,-12-34-6 0,12 16-6 15,0-2-4-15,0 1 5 0,0-2 4 0,23 0-1 16,-23 1 0-16,22 1-7 0,-22 0-11 0,27 1-2 15,-27 2-14-15,31 2 1 0,-14 1-11 0,-3 3-10 16,1 1 4-16,-3 2-13 0,1 4 0 0,1 0 0 16,-4 3-13-16,3 0-18 0,-3 0-9 0,7 0-26 15,-3 34-12-15,3-34-16 0,1 38-28 0,-5-15-22 16,1 4-32-16,-1 0-28 0,-7 1-30 0,-2 1-40 16,-4 1-45-16,0-1-76 0,0-1-76 0,-31-3-69 15,31-2 106-15</inkml:trace>
  <inkml:trace contextRef="#ctx0" brushRef="#br0" timeOffset="61947">24981 3006 3280 0,'27'-10'4'0,"-4"0"20"16,0-2 32-16,-11 1 38 0,7-4 34 0,-5 4 24 15,-2 4-3-15,-5 1-14 0,1 2-33 0,0 0-41 16,-4 4-35-16,-4 0-31 0,0 0-18 0,0 0-12 15,0 0 2-15,0 0 7 0,0 0 8 0,0 21 9 16,0-21 2-16,0 26 3 0,0-26 3 0,0 35-3 16,0-14 1-16,0 1 1 0,0 0 4 15,0 3-1-15,0-2 0 0,0-1-2 0,0 1-6 16,0-1 5-16,-22-2-21 0,22 0-14 0,0-4-17 16,-27 0-15-16,27-2 14 0,-23-4-1 0,23 0 13 15,-25-5 19-15,15-1 10 0,1-2 10 0,-1-2 4 16,-2 0-7-16,-1 0 5 0,3-24 1 0,-2 24 5 15,1-28 2-15,-3 28-4 0,6-36 3 0,-5 17-3 16,7 0 0-16,2-2 2 0,4 1-1 0,0 1-3 16,0 1 0-16,25 1-3 0,-25 0-1 0,24 3 0 15,-24-1-1-15,23 3-17 0,-23 1-23 0,23 2-40 16,-23 1-54-16,23 2-44 0,-23 1-62 0,18 1-56 16,-18 2-78-16,17 1-84 0,-9 1-89 15,2 0 25-15,-1 0 133 0</inkml:trace>
  <inkml:trace contextRef="#ctx0" brushRef="#br0" timeOffset="62176">25287 2955 3203 0,'12'0'27'0,"-1"-23"47"16,-3 23 55-16,0 0 57 0,3-30 30 0,-7 30-6 15,0 0-31-15,0-15-55 0,-4 15-66 0,0 0-51 16,0 0-36-16,0 0-9 0,0 0 4 15,0 0 9-15,0 20 13 0,0-20 11 0,0 31 4 16,0-9 1-16,0 6 0 0,0 3-16 0,0 5-25 16,0 0-22-16,0 1-36 0,0 1-42 0,0 1-39 15,23-4-57-15,-23-1-40 0,0-4-32 0,0-3-44 16,0-1-51-16,0-6-73 0,0-6-148 0,0-9 113 16</inkml:trace>
  <inkml:trace contextRef="#ctx0" brushRef="#br0" timeOffset="62323">25364 2691 3545 0,'12'-31'8'0,"7"2"7"15,-5-1 2-15,-2 5 5 0,7-3-9 0,-7 8-7 16,-7 8-10-16,1 3-60 0,-2 4-85 0,-4 2-109 16,0 3-79-16,0 0-47 0,0 0-80 0,0 23-90 15,0-23-11-15,0 31 109 0</inkml:trace>
  <inkml:trace contextRef="#ctx0" brushRef="#br0" timeOffset="62539.99">25789 2610 3481 0,'19'-17'49'0,"-5"-1"60"0,3 0 60 15,-7 7 37-15,7-5-29 0,-11 7-62 0,-2 5-79 16,-4 4-55-16,0 0-23 0,0 0 3 0,0 0 22 15,0 29 17-15,0-5 8 0,-23 4 3 0,23 10-5 16,0 7-26-16,0 8-28 0,-22 4-45 0,22 2-44 16,0 3-38-16,0-1-43 0,0 0-37 0,-13-1-36 15,13 1-49-15,0-2-70 0,-6 0-96 0,2-6-132 16,-4-4 115-16</inkml:trace>
  <inkml:trace contextRef="#ctx0" brushRef="#br0" timeOffset="62803">25692 3225 3138 0,'23'-18'29'0,"-23"0"63"16,21 0 41-16,-21 3 32 0,14-3-6 0,-14 2-41 15,0 1-32-15,0 3-39 0,0 0-26 0,0 2-28 16,0-1-13-16,-23 2-5 0,23 1 4 0,-41 2 1 16,14 1 4-16,-4 3 8 0,-4 2 0 0,-2 0-10 15,-2 0-25-15,-3 0-34 0,3 34-32 0,-2-34-36 16,5 35-17-16,-1-14-6 0,10 5-10 0,0-1 5 15,7 3 6-15,9-1 19 0,3 1 33 0,4 1 42 16,4-3 38-16,0-2 22 0,35-4 22 0,-8 0 5 16,0-6 23-16,0-3 12 0,8-3 0 15,2-4 0-15,-2-3-31 0,-4-1-6 0,-4 0-30 16,2 0-71-16,-8 0-115 0,-3-24-200 0,-3 24-199 16,-7 0 72-16</inkml:trace>
  <inkml:trace contextRef="#ctx0" brushRef="#br0" timeOffset="63308">22325 4025 2793 0,'14'0'58'16,"-14"0"43"-16,0 0 41 0,0 0 38 0,0 0-8 15,11 0 4-15,-11 0-3 0,0 0-2 0,0 0-21 16,0 0-29-16,0 0-19 0,0 0-29 0,0 0-20 16,0 0-14-16,0 0-12 0,0 0-4 0,0 0-6 15,0 0-3-15,0 0-4 0,0 0-10 0,0 0 0 16,22 0 0-16,-22 0 1 0,0 0 15 15,31 0 2-15,-31 0-8 0,21 0 0 0,-21 0-14 16,25 0-3-16,-25 0-1 0,21 0-10 0,-13 0-1 16,2 0-7-16,-4 0 2 0,3 0 5 0,-5 27-7 15,4-27-16-15,-4 28-14 0,-2-10-9 0,-2 3 0 16,0 2 7-16,0 1 20 0,0 1 5 0,-39 0 10 16,39-1 8-16,-43-1-2 0,16 0 8 0,0-4 0 15,2-1 6-15,0-3 5 0,5-1-3 0,1-5 3 16,7-2 6-16,-1-1 4 0,13 0 41 0,-12-5 37 15,12 2 33-15,-9-3 38 0,9 0-10 0,0 0-33 16,0 0-40-16,0 0-49 0,0 0-28 0,38 0-4 16,-38 0 0-16,43 0-7 0,-14 0-22 15,0 0-43-15,2 0-53 0,2 0-67 0,2 0-78 16,-6 0-82-16,0 0-81 0,-2 0-103 0,-6 0-203 16,-1 0-54-16,-5 0 142 0</inkml:trace>
  <inkml:trace contextRef="#ctx0" brushRef="#br0" timeOffset="63664">22767 4105 4561 0,'35'25'-8'15,"-8"-25"-5"-15,0 16 12 0,-4-16 32 0,-7 0 40 16,-3 0 16-16,-5 0-14 0,-8 0-29 0,8 0-33 16,-8 0-1-16,0 27 14 0,0-27 10 15,0 29 18-15,0-7-9 0,0 4-1 0,-29 4-8 16,29 6-9-16,-35 1 5 0,13 3-1 0,-7 2 14 15,-2 2-4-15,-2 0 0 0,-5 4-4 0,-1 1-15 16,-6 0 1-16,-3 2-1 0,3-3-5 0,-5-3 8 16,4-6-5-16,-1-4-1 0,-5-8 6 0,3-11-8 15,-1-12 8-15,2-4-3 0,1-27 2 0,-1-5-6 16,3-8-6-16,-3-8-8 0,9-8-8 0,4-6-7 16,6-3-3-16,8-4 4 0,7 0-4 0,4 1 16 15,10 0 9-15,0 1 7 0,0 3 17 0,39 3-7 16,-12 4-15-16,4 5-7 0,4 3-12 15,4 1-9-15,2 7 6 0,5 3 4 0,-3 5-13 16,1 5-15-16,-1 5-50 0,1 7-52 0,-5 6-60 16,0 5-57-16,2 5-46 0,-3 0-64 0,1 28-59 15,0-5-49-15,0 4-59 0,1 7-140 0,3 2-98 16,-10 0 136-16</inkml:trace>
  <inkml:trace contextRef="#ctx0" brushRef="#br0" timeOffset="63912">23565 4093 5173 0,'21'0'4'15,"0"-32"45"-15,-9 32 123 0,-2-30 155 0,5 10 130 16,-7 20 50-16,-8-22-71 0,0 22-137 0,0 0-142 16,0-12-102-16,0 12-61 0,0 0-30 0,0 0-9 15,0 0-6-15,0 0-2 0,0 0 1 0,0 0 9 16,0 31-1-16,0-31-4 0,-23 41 2 0,23-11-15 15,-20 3-20-15,20 5-42 0,-23 3-72 0,23 3-77 16,-23 0-69-16,23 3-45 0,-23 1-17 0,13-3 7 16,2 0 8-16,-3 0-32 0,3-7-32 0,-6-1-53 15,3-7-51-15,-1-8-93 0,0-6-89 0,-7-15 147 16</inkml:trace>
  <inkml:trace contextRef="#ctx0" brushRef="#br0" timeOffset="64204">23117 4064 3519 0,'0'-15'27'16,"0"1"46"-16,0 1 64 0,0 4 65 0,0-1 27 16,0-1 3-16,22 4-33 0,-22 2-41 0,0 2-47 15,0 3-47-15,0-3-30 0,0 2-18 0,0 1-9 16,0-2 11-16,0 2 0 0,0 0 6 0,0 0 5 16,0 0-14-16,17 0 0 0,-17 0-14 0,29 0-6 15,-9 0-7-15,14 0 9 0,3-21 6 0,10 21 16 16,5 0 42-16,6 0 32 0,4-13 28 15,0 13 35-15,-4 0 8 0,2-9-1 0,-2 9 8 16,-9-6-16-16,1 6-12 0,-9-8-30 0,-6 7-45 16,0-2-33-16,-12-1-34 0,0 3-10 0,-11 0-1 15,-3 0-68-15,-3-1-79 0,-2 2-105 0,0 0-124 16,-4 0-25-16,0 0 34 0,0 0 38 0,0 0 18 16,0 31-39-16,0-31-78 0,0 35-76 0,-27-11-105 15,27 3-173-15,0 3 125 0,0 1 152 0</inkml:trace>
  <inkml:trace contextRef="#ctx0" brushRef="#br0" timeOffset="65043">23989 4466 3843 0,'31'-29'12'0,"-31"29"36"0,27-27 20 15,-17 27 11-15,7-35 9 0,-9 20-25 0,-8 15-17 16,6-22-19-16,-6 22-25 0,0-16-23 0,0 16-14 15,0-11-10-15,-31 11-21 0,31 0-11 0,-33 0-11 16,10 0 2-16,-1 0 12 0,-3 0 21 0,0 0 16 16,-2 28 11-16,2-28 9 0,2 29 5 0,0-29 3 15,3 34 0-15,1-18 0 0,2 2 2 0,3-1 1 16,5-1 4-16,1-1 2 0,2-3 0 0,4-3 4 16,0-1 9-16,2-4 23 0,2-1 26 15,0-3 4-15,0 0 1 0,28 0-21 0,-28 0-22 16,27 0-5-16,-27 0 5 0,35 0 11 0,-12 0 1 15,0 0 5-15,-4-20 12 0,-1 20 10 0,3 0 23 16,-7-16 12-16,3 16 7 0,-3 0-4 0,-1-16-4 16,-3 16-3-16,-2-12-12 0,1 12-2 0,-3-8-24 15,-2 3-23-15,-4 5-24 0,4-4-16 0,-4 3-13 16,0 1-11-16,0 0-3 0,0 0-5 0,0 0 6 16,0 0 18-16,0 0 3 0,0 22 12 0,0-22-1 15,0 20-8-15,-21-20 15 0,21 28-15 0,0-12 8 16,0 2 7-16,0 2-8 0,0-2 2 15,0 0-4-15,0 0 1 0,0-4 2 0,0-3 11 16,0 0 6-16,27-4-4 0,-27-3 7 0,25-3 5 16,-25-1 26-16,31 0 45 0,-10 0 38 0,-1 0 40 15,-1-30 30-15,2 30-9 0,-3-29-5 0,-3 29-16 16,-1-31-17-16,3 16-11 0,-7-3 1 0,3 1-5 16,-5 1-11-16,-2 0-4 0,6 1-24 0,-7 1-13 15,1 3-8-15,0-3-13 0,0 5-3 0,-6 1-16 16,4 3-25-16,0 0-22 0,-4 1-18 0,0 2-12 15,0 2-6-15,0 0-6 0,0 0-33 0,0 0-30 16,0 0-3-16,0 0 18 0,0 0 38 0,0 27 33 16,0-27 13-16,0 28-21 0,-20-9 5 15,20 1-3-15,0 4-8 0,-19 0 2 0,19 3-24 16,-14-2 8-16,14-1-16 0,0 2 0 0,-13 0 3 16,13-2-11-16,0-2 5 0,0 0-4 0,-6-4-5 15,6-2 20-15,0-2 22 0,0-3 26 0,0-6 36 16,0-1-11-16,0-1 23 0,0-3 4 0,0 0-11 15,0 0 12-15,0 0-29 0,0 0-18 0,0 0-5 16,0-25-10-16,0 25 10 0,0-19 6 0,0 2 10 16,0 2-12-16,0 0 6 0,0-5 2 0,0-1-1 15,0-1 0-15,0-2 0 0,0-1 23 0,0 0 13 16,0-2 40-16,0-1 16 0,29 1-5 0,-29 0-9 16,29 3-15-16,-8 1-18 0,-1 4-10 15,-1 1-18-15,4 0-16 0,-7 6-10 0,3 2-3 16,-7 2-11-16,3 3-8 0,-9 1-35 0,2 3-90 15,-8 1-82-15,8 0-15 0,-8 0 22 0,4 0 28 16,-4 28 27-16,5-28-35 0,-1 35-47 0,0-10-11 16,2 4 1-16,-2 3-17 0,0 1-34 0,-4 3-28 15,0-2-34-15,0 1-41 0,0-1-66 0,0-1-158 16,-27-6-64-16,27-7 121 0</inkml:trace>
  <inkml:trace contextRef="#ctx0" brushRef="#br0" timeOffset="65483">24839 4093 5587 0,'43'-19'27'0,"-6"-2"5"0,-6-1 4 15,-12-4 51-15,-1 1 74 0,3-5 125 0,-17 11 99 16,-2 4 19-16,-2 5-71 0,0 2-125 0,2 2-106 16,-2 2-77-16,0 2-45 0,0 0-20 0,0 2-10 15,0 0 2-15,0 0 17 0,0 25 10 0,0-25 13 16,0 41 4-16,-20-9-1 0,20 6-1 0,-19 8 3 15,19 4-3-15,-19 5 2 0,11 5 6 0,-6 0-1 16,5 2 7-16,1-2-14 0,0 1 5 0,2-7-16 16,2-2-6-16,-1-3 1 0,1-9 0 15,0-3 14-15,2-9 8 0,0-6 15 0,2-8-1 16,-2-2 6-16,2-7 7 0,0-1 6 0,0-4-2 16,0 0 2-16,0 0 0 0,0 0-8 0,0 0-4 15,0 0-12-15,0-31-15 0,0 31-34 0,0-29-25 16,0 9-37-16,0-6-15 0,0-3 20 0,0-5 9 15,0-1 36-15,0 0 23 0,0-4 8 0,0-1 9 16,0 2 6-16,0 1-8 0,23 3-1 0,-23 4 4 16,31 1-10-16,-9 4 5 0,1 4-5 0,0 2-3 15,0 5-8-15,4 4-2 0,4 7-22 0,-9 3-26 16,13 0-7-16,-6 0-32 0,2 33-35 0,4-8-27 16,-4 2-42-16,-4 5-27 0,-4 4 4 15,-4 4-18-15,-1 4-10 0,-5 3-17 0,-9 1-28 16,-4 5-42-16,0 4-39 0,0 1-44 0,-27 2-84 15,27-2-192-15,-35-5 26 0,12-6 128 0</inkml:trace>
  <inkml:trace contextRef="#ctx0" brushRef="#br0" timeOffset="67950">13817 6992 2274 0,'-13'0'-3'16,"13"0"-5"-16,0 0 2 0,0 0-5 0,0 0 7 16,0 0 4-16,0 0 4 0,0 0 2 0,0 0 9 15,0 0 22-15,0 0 16 0,0 0 13 0,0 0 2 16,0 0-14-16,0 0-14 0,29 0-8 0,-29 0-12 16,23 0-9-16,-4 0 0 0,-1 0 4 15,7 0 6-15,2 0 8 0,6 0 10 0,6 0 6 16,5 0 8-16,3 0 11 0,7 0 1 0,8 0 7 15,2 0 2-15,8 0 2 0,5 0-9 0,10 0-22 16,8 0-20-16,14 0-22 0,11 0-4 0,14 0 8 16,3-24 18-16,12 24 20 0,8-16 12 0,4 16-1 15,9-19-18-15,3 19-18 0,1-19-15 0,2 19-8 16,1-17 3-16,3 17 0 0,2-13 0 0,2 6-1 16,0 2-5-16,0 1 4 0,-4 3-2 0,-4-1 2 15,-1 0 0-15,-7 2-4 0,-5 0 2 0,-6 0 2 16,-6 0 0-16,-6 0 0 0,-5 0 0 15,-3 23-3-15,-7-23 3 0,-6 0 2 0,-17 21-3 16,-7-21 1-16,-16 0 2 0,-11 16-3 0,-17-16 7 16,-11 0-1-16,-12 10 4 0,-10-10 5 0,-2 0-1 15,-9 0 4-15,-6 0-4 0,-2 0-8 0,-2 0-8 16,-2 0-9-16,0 0-42 0,0 0-45 0,0 0-72 16,0 0-83-16,-24 0-66 0,24 0-87 0,-34 0-129 15,16 0-99-15,-11 0 108 0</inkml:trace>
  <inkml:trace contextRef="#ctx0" brushRef="#br0" timeOffset="72073">2629 8832 1289 0,'13'0'24'0,"-13"0"14"0,0 0 0 16,0 0-7-16,0 0-24 0,0 0-17 0,8 0 17 15,-8 0 42-15,0 0 38 0,2 0 39 0,2 0 9 16,0 0-11-16,1 0-12 0,3 0-16 0,2 0-3 15,0 0 5-15,3 0 9 0,3 15 1 0,-1-15 4 16,1 0-5-16,3 0-5 0,4 9-5 0,-1-9-5 16,5 0-5-16,6 0-7 0,3 0-3 0,7 0 0 15,2 0-7-15,7 0-1 0,4 0-2 0,4-22-3 16,2 22-1-16,6 0-1 0,4-15-8 0,7 15-15 16,12-13-17-16,12 13-17 0,19-13 4 15,11 13 28-15,15-17 27 0,12 10 18 0,5-2-4 16,13 1-22-16,2 1-23 0,6-2-12 0,2 0-5 15,4 3-13-15,2-2 1 0,1-1 3 0,13 5-3 16,7-2 6-16,4-1-1 0,7 0-2 0,-3 1-3 16,4-1 10-16,7 0 3 0,6-1 1 0,4 1 5 15,0-1-9-15,-7 3-7 0,-1-1-2 0,8 0-7 16,6 1 1-16,4 3 4 0,-8-1 4 0,-2 3 1 16,-2-2-4-16,6 0 2 0,0 0-7 0,-6 0 1 15,-13 0 2-15,-9-1-2 0,-1 1-1 0,-6-1 3 16,-3-2-3-16,-5-1 5 0,-9 1 5 15,-7 1-6-15,-5 0 0 0,0 1-8 0,-3-1 5 16,-5 3-5-16,0-2 8 0,-7 3 2 0,-1 0-8 16,-3 0 8-16,-6 0-7 0,-2 0 0 0,-8 0 6 15,-2 0-1-15,-8 0-2 0,-7 0 2 0,-2 17-2 16,0-17-1-16,-4 0 4 0,-2 0-2 0,-6 0-2 16,-10 0 0-16,-7 0 0 0,-8 0 1 0,-10 0-1 15,-9 0 2-15,-6 0 1 0,-10 0-3 0,-2 0 7 16,-4 0-7-16,-11-18 5 0,-4 18 17 0,-6 0 10 15,-6-13 21-15,-4 13 2 0,-7 0-20 0,-3 0-11 16,-7-10-18-16,0 10-11 0,-2 0-3 0,-2 0 0 16,0 0-9-16,0 0 1 0,0 0-26 15,0 0-32-15,0 0-33 0,0 0-42 0,0 0-26 16,0 0-29-16,-21 0-27 0,21 0-28 0,-14 0-28 16,14 0-44-16,-23 21-58 0,6-21-76 0,1 15-95 15,-3-15-12-15,3 18 129 0</inkml:trace>
  <inkml:trace contextRef="#ctx0" brushRef="#br0" timeOffset="73725">11332 7784 1873 0,'-15'0'25'0,"15"0"5"0,-8 0 1 0,8 0 5 16,0 0-29-16,0 0 4 0,0 0 8 0,0 0 12 15,0 0 28-15,0 0 20 0,0 0 12 0,0 0 14 16,0 0-3-16,0 0-5 0,0 0-2 0,0 0-7 16,0 0-4-16,0 0 3 0,0 0-1 0,0 0 1 15,0 0 2-15,0 0 2 0,0 0 7 0,0 0-1 16,0 0-5-16,0 0-22 0,0 0-25 15,0 0-27-15,37 0-16 0,-12 0-3 0,6 0-1 16,13 0 5-16,9 0-3 0,14 0 1 0,11-15 1 16,13 15 3-16,8 0 5 0,13 0-1 0,12 0-1 15,8 0-4-15,15 0-4 0,6 0-1 0,12 0 1 16,13 0 13-16,16 0 25 0,7 0 18 0,6 0 14 16,-1-15-10-16,-1 15-23 0,4 0-17 0,-3-18-9 15,-5 18-7-15,-1-14 3 0,-1 14 1 0,-9-11 9 16,0 11 16-16,-2-8 7 0,-4 8 14 0,-8-2 5 15,-11 2-4-15,-10-2-1 0,-12 1-6 0,-6-1-5 16,-16 1-3-16,-9-3 2 0,-17-1 3 0,-8 1 4 16,-15 0-3-16,-8-2 1 0,-8 1-7 15,-10-2-14-15,-7 1 0 0,0 1-11 0,-8 1-4 16,-4 0-5-16,-4 1-2 0,-2-2 1 0,-7 3-11 16,1 1 5-16,-5-1 0 0,-4 1-6 0,2 1 8 15,-1-2-5-15,-3 2-5 0,0 0 5 0,0 0-2 16,2 0 3-16,-2 0 3 0,2 0-4 0,1 0 4 15,-3 0 3-15,4 0-5 0,0 0 7 0,3 0-8 16,-5 0 0-16,2 0 3 0,0 16-3 0,-1-16 4 16,-3 0-4-16,2 0 5 0,-2 0-4 0,-2 0 4 15,0 0 8-15,-2 0-11 0,0 0 6 0,0 0-5 16,0 0-4-16,0 0 5 0,0 0-2 0,0 0-2 16,0 0-19-16,0 0-39 0,0 0-35 15,0 0-59-15,0 0-52 0,0 0-61 0,0 0-82 16,0 0-71-16,-25 0-119 0,25 0-141 0,-20 23-91 15,20-23 141-15</inkml:trace>
  <inkml:trace contextRef="#ctx0" brushRef="#br0" timeOffset="81329">13019 10429 1909 0,'-23'0'24'0,"23"0"18"16,0 0 19-16,0 0 19 0,-14 0 5 0,14 0 5 16,0 0 6-16,0 0-3 0,0 0-14 0,0 0-9 15,0 0-15-15,0 0-8 0,0 0-3 0,0 0-7 16,0 0-3-16,0 0-4 0,0 0-2 0,0 0 1 16,0 0-2-16,0 0 11 0,0 0 5 0,0 0 8 15,0 0 9-15,0 0 0 0,0 0-1 0,0 0-4 16,0 0-8-16,0 0-7 0,0 0-4 0,0 0-8 15,0 0 4-15,0 0-1 0,0 0-5 0,0 0-2 16,0 0-6-16,0 0-1 0,26 0 3 0,-26 17 10 16,29-17 6-16,-10 0 8 0,8 0 4 15,-2 0-7-15,10 12-6 0,2-12-15 0,6 0-7 16,5 7-7-16,10-7-6 0,6 5 2 0,6-5-1 16,7 5 1-16,5-1 1 0,5-2-1 0,2 0 1 15,4 1 6-15,-6-1 14 0,0 0 13 0,-3 0 12 16,1 0 5-16,-2-2-7 0,4 0-11 0,2 0-19 15,8 0-9-15,10 0-9 0,13 0 2 0,10 0 11 16,3 0 7-16,9-20 8 0,5 20-6 0,6 0-3 16,8 0-7-16,5-13-5 0,3 13-5 0,7 0 0 15,4 0-1-15,2 0-2 0,10 0 3 0,0 0-4 16,6 0 1-16,1 0 5 0,1 0-1 0,-5 0 2 16,1 0 5-16,-2 0 8 0,1 0 7 15,-5 0 5-15,-6 17-2 0,-6-17 8 0,-7 0-4 16,-5 12 6-16,-7-12 2 0,-10 10-6 0,-11-10 6 15,-10 8 1-15,-12-8 0 0,-13 6-1 0,-8-3 2 16,-10-2 4-16,-12-1 6 0,-9 0 15 0,-13 0 12 16,-11 0-9-16,-11 0-7 0,-9 0-22 0,-7 0-22 15,-7 0-12-15,-4 0-7 0,-2 0-7 0,0 0-37 16,0 0-43-16,0 0-54 0,0 0-63 0,0-14-54 16,-25 14-54-16,25 0-66 0,-33 0-64 0,8 0-74 15,-8-10-129-15,-8 10-131 0,-5-8 139 0</inkml:trace>
  <inkml:trace contextRef="#ctx0" brushRef="#br0" timeOffset="82201">7373 10421 1890 0,'-6'4'33'0,"0"-4"32"0,2 5 32 16,0-5 41-16,4 0 11 0,0 0 16 0,0 0 11 16,0 0 4-16,0 0-6 0,0 0-23 0,0 0-26 15,0 0-32-15,0 0-23 0,31 0-9 0,-31 0 2 16,35 0 14-16,-12 0 9 0,4 0 3 0,1 20-5 16,6-20-2-16,3 0-14 0,2 19-5 0,2-19-3 15,3 0-14-15,5 17 0 0,5-17-3 0,0 0-3 16,8 10 1-16,6-10-6 0,4 0-8 0,9 0 1 15,8 0-4-15,8 0-3 0,9 0 2 0,7 0-13 16,13-26-7-16,21 26-1 0,21 0-9 0,20 0 4 16,16-16 1-16,15 16-5 0,17 0 6 15,20 0-3-15,11 0 5 0,2 0 0 0,-11 0 1 16,-6 0-4-16,3 0-3 0,1 0 2 0,-6 0-1 16,-10 0 23-16,-17 0 23 0,-4 0 25 0,-6 0 11 15,-4 16 0-15,-13-16-30 0,-10 0-17 0,-4 0-17 16,-10 0-16-16,-7 13 27 0,-8-13 49 0,-10 7 31 15,-17-7 8-15,-10 10-12 0,-14-10-54 0,-22 5-18 16,-11-2 18-16,-18-3-1 0,-11 0-5 0,-13 2-14 16,-10-2-26-16,-9 0-18 0,-8 0-2 0,-4 0-2 15,0 0-12-15,0 0-25 0,0 0-21 0,0 0-50 16,-27 2-47-16,27-2-46 0,-31 1-90 0,11 1-85 16,-3 1-78-16,-2-2-58 0,-4 6-58 15,2-2-90-15,4 1-39 0,1 0 141 0</inkml:trace>
  <inkml:trace contextRef="#ctx0" brushRef="#br0" timeOffset="85833">13383 11415 1751 0,'0'0'27'0,"-3"0"21"0,3-14 29 0,0 14 22 15,-2 0-6-15,2 0 4 0,-4 0-4 0,4-9-1 16,-2 9-3-16,0 0-10 0,2 0-16 0,-2-6-14 16,0 6-19-16,2 0-8 0,-2 0-5 0,2 0 3 15,0 0 7-15,-2 0 10 0,0 0 14 0,2 0 13 16,0 0 14-16,0 0 9 0,0 0 9 15,0 0 4-15,0 0 7 0,0 0 2 0,0 0-5 16,0 0-2-16,-2 0-9 0,2 0-3 0,0 0 1 16,0 0-2-16,0 0 0 0,0 0-11 0,0 0-13 15,0 0-8-15,0 0-8 0,0 0-5 0,0 0-9 16,0 0-9-16,0 0-14 0,0 0-1 0,0 0 2 16,0 0 2-16,0 0 11 0,27 0 5 0,-27 0 7 15,35 23-1-15,-10-23 0 0,6 0 0 0,4 0 6 16,4 17 4-16,0-17 4 0,5 0-1 0,-1 0-6 15,0 10 0-15,1-10-8 0,3 0-6 0,1 0 6 16,2 0-7-16,1 0 5 0,1 0 0 0,0 0-7 16,-1 0 0-16,1 0-7 0,4 0-1 15,2 0-1-15,2 0-4 0,0 0 1 0,4 0 3 16,6 0-10-16,4 0 4 0,9 0-4 0,2 0-10 16,4 0 10-16,6 0-5 0,4 0 21 0,2 0 14 15,1 0 8-15,-5 0 9 0,0 0-4 0,-2 0 2 16,-2 0-10-16,-6 0 2 0,2 0 0 0,2 0 6 15,2 0 8-15,0 0 5 0,4 0-6 0,0 0-10 16,-2-19 3-16,0 19-14 0,-6 0 9 0,-2-16 0 16,-4 16-5-16,-7-10 12 0,-6 10-12 0,-4-11 6 15,-4 11 1-15,-4-8-1 0,-6 4 5 0,-4 1 1 16,-5-1 15-16,-8 2-1 0,-2-1 11 0,-10 0 2 16,-2 2-8-16,-7 0-7 0,-6 0-25 15,1 1-19-15,-7-2-9 0,0 2-8 0,-2-1 2 16,0 1-3-16,0 0-3 0,0 0-3 0,0 0-1 15,0 0 2-15,0 0 0 0,0 0 4 0,0 0-4 16,0 0 0-16,0 0-4 0,0 0 6 0,0 0-2 16,0 0 4-16,0 0 2 0,0 0-4 0,0 0-1 15,0 0-22-15,0 0-43 0,0 0-32 0,0 0-59 16,0 0-52-16,0-1-56 0,0 1-78 0,0 0-33 16,0 0-38-16,0-2-34 0,0 2-45 0,0 0-67 15,0 0-87-15,0 0-120 0,0 0-101 0,0 0 172 16</inkml:trace>
  <inkml:trace contextRef="#ctx0" brushRef="#br0" timeOffset="88053">1741 12347 1603 0,'-3'0'41'0,"-1"0"32"0,4 0 38 0,-4 0 36 16,4 0-3-16,0 0 5 0,0 0-9 0,0 0-9 15,0 0-12-15,0 0-8 0,0 0 4 0,0 0-7 16,0 0-2-16,0 0-11 0,0 0-17 0,0 0-10 15,0 0-6-15,0 0-3 0,0 0-3 0,0 0 6 16,0 0-6-16,0 0 6 0,0 0-1 0,0 0-4 16,0 0-2-16,0 0-6 0,0 0 0 15,0 0-6-15,0 0-6 0,0 0-7 0,0 0-4 16,0 0-1-16,0 0 5 0,0 0 5 0,42 0 1 16,-22 0 7-16,7 0 9 0,6 0 5 0,2 0-2 15,7 0-4-15,3 0-9 0,-6 0-5 0,7 0 1 16,-1 0-4-16,3 0 0 0,4 0 9 0,1 0-2 15,5 0 1-15,-4 0-1 0,16 0-5 0,-6 0-7 16,7 0-5-16,-1 0-2 0,0 0-4 0,2 0-1 16,5-14-8-16,4 14 5 0,3 0 0 0,7 0-3 15,4-12 20-15,7 12 20 0,3-9 6 0,9 9 12 16,2-7-10-16,8 2-33 0,0-1-15 0,2 1-6 16,6 0-4-16,2 0 5 0,-3 0 5 15,-1-1-4-15,4 0 11 0,3 0 6 0,1 0 5 16,3 0 8-16,-3 0-3 0,1 1 1 0,3-1-4 15,-1 1-8-15,-9 0-5 0,-2 0-6 0,1 2 3 16,-1 1-4-16,2-2-3 0,2 0 0 0,1 4 1 16,5-1 8-16,3 1-4 0,-2 0 4 0,-5 0-4 15,-2 0-9-15,-1 0 5 0,-7 0-1 0,-4 0 4 16,-11 0 15-16,-3 18 11 0,-9-18 19 0,-8 0 14 16,-12 0 34-16,-15 0 34 0,-13 0 22 0,-11 0 7 15,-14 0-34-15,-7 0-39 0,-9 0-33 0,-3 0-28 16,-5 0-2-16,0 0-8 0,-2 0-11 15,0 0-1-15,0 0-12 0,0 0-4 0,0 0 0 16,0 0-3-16,0 0 7 0,0 0-4 0,0 0-4 16,0 0 3-16,0 0-4 0,0 0-6 0,0 0 5 15,0 0-7-15,0 0-15 0,0 0 2 0,0 0-24 16,0 0-9-16,0 0-3 0,0 0-2 0,0 0-4 16,0 0 3-16,0 0 6 0,0 0-8 0,0 0-11 15,0 0-28-15,0 0-34 0,0 0-31 0,0 0-25 16,0 0-11-16,0 0-7 0,0 0-16 0,0 0-14 15,0 0-14-15,0 0-25 0,0 0-7 0,0 0 1 16,0 0 6-16,0 0 10 0,0 0 5 0,0 0 22 16,0 0 19-16,-27 0 29 0,27 0 26 15,0 0 9-15,-25 0 0 0,25 0-9 0,-29 0 3 16,15 11 15-16,14-11 6 0,-27 0-13 0,14 0-57 16,13 7 29-16</inkml:trace>
  <inkml:trace contextRef="#ctx0" brushRef="#br0" timeOffset="89385">11069 12410 986 0,'-10'20'13'0,"2"-20"30"0,2 18 38 0,1-18 24 15,-1 11 23-15,2-11 10 0,2 0-4 0,-2 8 12 16,2-8 7-16,0 5-1 0,2-5 2 0,0 0-6 16,-2 0-17-16,2 0-9 0,0 0-12 0,0 0-9 15,0 0-9-15,0 0-1 0,0 0-7 0,0 0 5 16,0 0 7-16,0 0 2 0,0 0 10 0,0 0-2 15,0 0-15-15,18 0-15 0,-18 0-23 0,31 0-16 16,-8 0-3-16,6 0 6 0,8 0 12 0,7 0 15 16,5 0 9-16,5 0-5 0,0 0-8 15,4 0-9-15,0 0-7 0,4 0 5 0,2 0 4 16,4 0-6-16,0-13-7 0,9 13-19 0,7 0-13 16,7-11-8-16,8 11 1 0,11-12 1 0,8 5-1 15,8 1-3-15,10 0 1 0,11 1 14 0,4 2 14 16,8-1 12-16,4 0-9 0,5 3-12 0,1 1-12 15,1 0-8-15,4-3 4 0,1 3 1 0,7 0-5 16,6 0 6-16,7 0 11 0,3 0 16 0,5 0 24 16,-3 20 8-16,7-20 8 0,-5 0-10 0,3 0-6 15,-2 0-8-15,-9 0-9 0,-8 0 5 0,-2 0-2 16,2 0 8-16,-8 0 12 0,-7 0 14 0,-7-20 17 16,-9 20 6-16,-6 0 7 0,-7-15-6 15,-7 15-21-15,-16-14-2 0,-9 14-17 0,-11-12-12 16,-12 12-1-16,-8-10-10 0,-13 10-1 0,-6-10 9 15,-7 6 28-15,-7 1 15 0,-7-1 12 0,-10 2-7 16,-4 0-34-16,-11 0-28 0,-3 1-24 0,-5 1-12 16,-4-2-2-16,-2 2-2 0,0 0 3 0,0 0-5 15,0 0-2-15,0 0 6 0,0 0 0 0,0 0 2 16,0 0 6-16,0 0-11 0,0 0 3 0,0 0-6 16,0 0-7-16,0 0 1 0,-17 0-14 0,17 0 0 15,0 0-14-15,0 0-7 0,0 0-11 0,0 0-30 16,0 0-26-16,0 0-43 0,0 0-57 15,0 0-45-15,0 0-49 0,0 0-52 0,0 0-63 16,0 0-79-16,0 0-51 0,-10 0-47 0,0 0-115 16,-1 0-79-16,-5 0 150 0</inkml:trace>
  <inkml:trace contextRef="#ctx0" brushRef="#br0" timeOffset="90565">1999 13435 2161 0,'0'0'38'0,"0"0"31"0,0 0 23 0,0-17 25 16,0 17-11-16,0 0-3 0,0 0 3 0,0 0 1 16,0 0-1-16,0 0-4 0,0 0-13 0,0 0-16 15,0 0-10-15,0 0-3 0,0 0-1 0,0 0 5 16,0 0 0-16,0 0-1 0,0 0-6 0,0 0 0 16,0 0-12-16,0 0-10 0,0 0-14 15,29 0-9-15,-29 0 2 0,31 0 7 0,-8 0 25 16,8 0 14-16,6 0 19 0,2 0 7 0,7 0 2 15,5 0-7-15,1 0-16 0,10 0-11 0,2 0-10 16,2 0 0-16,7 0 2 0,3 0 6 0,5 0 0 16,7-21-8-16,3 21-17 0,17 0-9 0,-1 0 0 15,15 0 27-15,4-12 17 0,9 12 1 0,7 0 0 16,11 0-34-16,2-8-16 0,5 8-4 0,3-6-6 16,6 1 0-16,3 1 6 0,10 2 8 0,2-1 6 15,4 0 2-15,4 0 2 0,-4-1 0 0,3-1 0 16,3 0 4-16,0 0-6 0,0 0-10 15,1 0-5-15,-3 1-1 0,0-2-10 0,3 3 12 16,1-3-6-16,0 3-4 0,-1 0 7 0,-3 2-11 16,-8-2 2-16,-4 0-1 0,-3 2 2 0,-9-1 3 15,-7 2 1-15,-10-2 9 0,-10 0 7 0,-9-1 22 16,-12 1 20-16,-4-1 20 0,-13-1 9 0,-10 1-7 16,-12-3-6-16,-13 3 1 0,-10-1-2 0,-11 2 5 15,-16-1 3-15,-6 1-19 0,-8 1-20 0,-7 0-25 16,-4 1-21-16,-4 0-15 0,-2 0 0 0,0 0-10 15,0 0 8-15,0 0 7 0,0 0-6 0,0 0 1 16,0 0-50-16,0 0-23 0,0 0-27 0,0 0-29 16,0 0 9-16,0 0-8 0,0 0 35 15,-21 0 19-15,21 0-29 0,0 19-45 0,-20-19-97 16,20 0-97-16,-21 22-53 0,9-22-57 0,-1 18-51 16,-3-18-113-16,3 17-179 0,3-17 119 0,-4 11 152 15</inkml:trace>
  <inkml:trace contextRef="#ctx0" brushRef="#br0" timeOffset="107789">24464 8530 3301 0,'2'-8'43'16,"3"1"44"-16,-3 2 48 0,0-3 42 0,2 3 3 16,0 0-5-16,-4 2-15 0,0 1-19 0,0 2-32 15,0 0-25-15,0 0-31 0,0 0-30 0,0 0-19 16,0 0-17-16,0 0-3 0,0 0 5 0,0 17 7 16,-19-17 11-16,19 18 4 0,0-2 1 0,-18-1-4 15,18 6-3-15,-13 2-4 0,3 2-1 0,2 4 1 16,-1-1-2-16,5 1 6 0,-4 2-2 15,4 0 0-15,-2-1 1 0,2-1-6 0,-1 2 7 16,-5-4 2-16,6 1-21 0,0-1-50 0,0-5-63 16,-5-1-78-16,3-3-74 0,2-3-33 0,-4-4-26 15,4-3 19-15,2-2 32 0,-5-5 25 0,1-1 0 16,2 0-2-16,0 0 26 0,-6-37 58 0,1 37 84 16,1-42 93-16,2 17 97 0,4-1 68 0,2-1 72 15,0-2 43-15,0 0 16 0,0 1 8 0,0-1 1 16,35 2 0-16,-35-1-2 0,0 1-11 0,27 0-24 15,-27 1-34-15,14 0-41 0,-14 3-22 0,0 1-10 16,17 3-1-16,-17 0-13 0,0 6-11 0,0 0-24 16,0 4-37-16,0 3-19 0,0 0-29 15,0 4-28-15,0 1-7 0,0 1-11 0,0 0-15 16,0 0 14-16,0 0 2 0,0 0 8 0,-19 0 16 16,19 26 0-16,0-26-9 0,-12 26 2 0,12-26 2 15,-15 34-8-15,7-15 9 0,0 2 7 0,2-3-11 16,-3 5 0-16,5-5 4 0,0-2-2 0,-2 0 6 15,2-3 6-15,2-3-1 0,0-3 9 0,2-2 11 16,0-1 18-16,0-3 30 0,0-1 25 0,0 0-3 16,0 0-23-16,0-23-38 0,22 23-33 0,-22-31 5 15,23 10 5-15,-23-3 14 0,31-2 17 0,-12-3 31 16,-3 1 17-16,3 0 18 0,-1 0 13 0,1 3-6 16,-2 2 0-16,-3 1-10 0,3 4-21 15,-3 4-26-15,-6 3-26 0,3 2-27 0,-7 5-21 16,4 0-9-16,-8 2-18 0,2 2-13 0,0 0-10 15,0 0 2-15,2 0-8 0,5 39-40 0,-5-17-52 16,6 5-75-16,3 4-45 0,-5 6-12 0,6 2-7 16,-1 2-17-16,-3 3-22 0,-2-4-32 0,1 1-55 15,1 0-28-15,-2-1-52 0,-2-1-109 0,-1-6-198 16,-1-2 127-16</inkml:trace>
  <inkml:trace contextRef="#ctx0" brushRef="#br0" timeOffset="111042">22461 7956 1557 0,'2'-2'51'0,"-2"2"34"0,5-2 32 16,-5 2 22-16,0 0-26 0,0-1-17 0,0 1-12 15,0 0-6-15,0 0-9 0,0 0-6 0,0 0-5 16,0 0 4-16,0 0 7 0,0 0 26 0,0 0 18 16,0 0 12-16,0 0 10 0,0 18-10 0,0-18-1 15,0 0-1-15,0 13 8 0,0-13 1 0,0 0-2 16,0 12-4-16,22-12-16 0,-22 8-16 15,19-8-17-15,-19 6-19 0,33-4-9 0,-14 2-6 16,12-1-2-16,0 1 4 0,8-1 6 0,13-2 4 16,1 2 8-16,13 0-5 0,9-2 3 0,3 0 1 15,11-1 0-15,4 0 5 0,4 0 1 0,-4 0 10 16,-2 0 7-16,0 0 9 0,-12 0 19 0,-3 0 1 16,-12 0 15-16,-10 0 13 0,-8 0 5 0,-7 0 14 15,-10 0-15-15,-8-18-30 0,-3 18-26 0,-5 0-41 16,-3 0-19-16,-6 0-9 0,0 0-13 0,-2-11-8 15,0 11 0-15,-2 0-17 0,0 0-59 0,0 0-65 16,0 0-89-16,0 0-74 0,0 0-40 0,0 0-26 16,0 0-38-16,0 0-35 0,0 0-24 15,0 0-12-15,-22 0-9 0,22 0-75 0,-21 0-145 16,21 0 57-16,-31 0 133 0</inkml:trace>
  <inkml:trace contextRef="#ctx0" brushRef="#br0" timeOffset="111313">23797 7851 3195 0,'0'-5'13'0,"31"2"10"0,-31 2 18 16,31-1 35-16,-31-2 22 0,35 3 30 0,-35-1 13 16,23 2-6-16,-23 0-16 0,14 0-31 0,-14 0-19 15,12 0-19-15,-3 0-8 0,1 20 2 0,-2-20-2 16,5 0 6-16,-3 22 10 0,5-22 5 0,1 18 10 16,-1-18 6-16,-3 16-1 0,7-16-5 15,-9 16-4-15,2-16-4 0,-1 10-17 0,-1-5 1 16,0-5-14-16,-6 5-20 0,1-3-3 0,-1-1-15 15,-2 1-3-15,-2-2 0 0,0 1-5 0,0-1 1 16,0 0 3-16,0 5 0 0,0-2 6 0,0 4-2 16,0 4-25-16,-27-2-29 0,27 7-28 0,-25 0-29 15,25 2-22-15,-35 2-47 0,10 0-53 0,-2 1-50 16,0-1-59-16,-2 1-36 0,3-2-45 0,-5-1-86 16,0-1-130-16,4-3 7 0,2-3 129 0</inkml:trace>
  <inkml:trace contextRef="#ctx0" brushRef="#br0" timeOffset="112534">24739 7235 251 0,'13'-13'-16'0,"-5"2"-45"0,2 2-2 0,-1 0 1 16</inkml:trace>
  <inkml:trace contextRef="#ctx0" brushRef="#br0" timeOffset="118681">13817 15143 1810 0,'-9'4'43'15,"3"-1"30"-15,2-1 24 0,2 0 36 0,0-1-13 16,2-1-2-16,0 0 9 0,0 0 2 0,0 0 3 16,0 0 5-16,0 0 1 0,0 0-10 0,0 0-12 15,0 0-6-15,0 0-17 0,0 0-5 0,0 0 7 16,0 0-2-16,0 0 3 0,0 0-14 0,21 0-26 15,-21 0-18-15,39 0-9 0,-10 0 11 0,12 0 21 16,9 0 14-16,6 0 2 0,10 0-2 0,8 0-7 16,11 0-9-16,6 0-7 0,10 0-13 15,11 0-15-15,10 0-5 0,16 0-6 0,11-19-3 16,2 19 7-16,8 0 1 0,6 0 11 0,5 0 8 16,4 0-2-16,1 0 2 0,-3 0 3 0,2 0 7 15,-9 0 8-15,-6 0-3 0,-6 0-9 0,-8 0-5 16,-11 0-15-16,-6-21-3 0,-10 21-6 0,-10 0-2 15,-5-17-3-15,-4 17 3 0,-8 0-3 0,-12-15-6 16,-11 15 0-16,-12 0-9 0,-11-12-1 0,-12 12-6 16,-10 0-34-16,-9 0-60 0,-7 0-69 0,-7 0-34 15,0 0-20-15,-27 0-32 0,2 0-29 0,-14 0-85 16,-11 0-92-16,-16 22-102 0,-13-22-110 0,-18 0-35 16,-14 18 152-16</inkml:trace>
  <inkml:trace contextRef="#ctx0" brushRef="#br0" timeOffset="119597">2046 16241 1684 0,'0'15'23'0,"0"-15"15"15,0 0 19-15,0 8 32 0,-6-8 13 0,6 0 26 16,0 0 14-16,0 4 4 0,0-4-2 0,0 0-5 16,0 0-8-16,0 0-1 0,0 2-9 0,0-2-7 15,0 0 4-15,0 0-4 0,0 0 5 0,0 0 0 16,0 0 5-16,0 0 1 0,0 0 6 0,0 0-11 16,0 0-21-16,27 0-17 0,-27 0-37 0,54 0 3 15,-19 0 2-15,15 0-3 0,14 0 4 0,8 0-18 16,21 0-11-16,17 0 1 0,14 0 6 15,14 0 6-15,13 0 4 0,10 0-12 0,17 0-8 16,8 0 1-16,15 0 10 0,3 0 22 0,1 0 21 16,0 0 6-16,3 0-3 0,-1 0 3 0,0 0-2 15,-9 0 7-15,-6 0 29 0,-10-18 4 0,-10 18 4 16,-11 0 8-16,-10-18 10 0,-15 18-5 0,-14-12 6 16,-14 12-4-16,-13-13-33 0,-14 9-6 0,-7-1-3 15,-16 0-2-15,-8 1-2 0,-15 3-8 0,-6-1-16 16,-11 1-33-16,-5 0-14 0,-7 1-11 0,-4-2-12 15,-2 2-3-15,0 0-5 0,0 0-3 0,0 0-4 16,0 0 15-16,0 0-2 0,0 0 2 0,0 0 7 16,0 0-3-16,0 0-4 0,-19 0 4 15,19 0 0-15,0 0-13 0,0 0-7 0,0 0-13 16,0 0-22-16,0 0-17 0,0 0-32 0,0 0-34 16,0 0-48-16,0 0-64 0,0 0-56 0,0 0-47 15,0 0-45-15,0 0-73 0,0 0-81 0,0 0-81 16,0 0-105-16,0-16-117 0,-29 16 85 0,29-12 177 15</inkml:trace>
  <inkml:trace contextRef="#ctx0" brushRef="#br0" timeOffset="120641">8533 16183 1585 0,'-6'5'35'0,"2"-2"42"0,-2 1 41 0,1-3 51 16,5-1 11-16,0 3-7 0,0-3 0 0,0 0-25 15,0 0-17-15,0 0-16 0,0 0-13 0,0 0-6 16,0 1-15-16,0-1 0 0,0 0-7 0,0 0 11 16,0 0 6-16,0 0 0 0,0 0 10 0,0 0-4 15,0 0 7-15,0 0 10 0,17 0-9 0,-17 0-15 16,0 0-19-16,21 0-22 0,-5 0-6 15,7 0 0-15,6 0 6 0,6 0-6 0,6 0-12 16,7 0-8-16,6 0-12 0,10 0 7 0,8 18 15 16,9-18 23-16,10 0 17 0,6 12 17 0,14-12 5 15,9 0 1-15,8 6-2 0,3-6-8 0,-1 0-12 16,0 0-18-16,2 0-12 0,5 0-19 0,8 0-8 16,18-24-8-16,10 24-8 0,14 0 5 0,15-19 22 15,13 19 49-15,8-16 20 0,7 16 1 0,-1-17-27 16,-10 8-52-16,-8-2-12 0,-4 1-12 0,-2-1 9 15,-1 2 3-15,-3 1-7 0,-1 2 7 0,-14 1-7 16,4-2 0-16,-6 5 3 0,-6-3 27 0,-10 1 20 16,-13 0 48-16,-11 0 18 0,-13-2 1 15,-7 2-12-15,-15 0-35 0,-5-2-8 0,-16 0-15 16,-9 0 14-16,-11 0 17 0,-10 1 19 0,-12 0 8 16,-9 2-11-16,-10 0-37 0,-9-1-27 0,-5 3-21 15,-7-1-14-15,-2 2-3 0,-4 0-12 0,0 0-34 16,0 0-52-16,0 0-74 0,0 0-70 0,0 0-72 15,0 0-49-15,0 0-23 0,0 0-35 0,0 0-34 16,0 0 7-16,0 0-24 0,0 0-35 0,-29 0-87 16,29 26-215-16,-23-26 107 0,23 19 157 0</inkml:trace>
  <inkml:trace contextRef="#ctx0" brushRef="#br0" timeOffset="169086">24464 15549 2940 0,'0'0'21'0,"0"-34"31"0,0 34-2 0,0-27 5 16,0 27-25-16,0-26-29 0,23 26 1 15,-23 0-2-15,0 0 1 0,0 0 0 0,0 0 0 16,0 0-1-16,0 0-1 0,0 0 1 0,0 0-8 16,0 0-46-16,0 0-66 0,0 0-95 0,0 0-51 15,0 0-51-15,0 0-85 0,-31 0-117 0,31 0 4 16,-27 0 99-16</inkml:trace>
  <inkml:trace contextRef="#ctx0" brushRef="#br0" timeOffset="174505">22827 9500 1212 0,'-2'-3'40'0,"2"3"31"16,0 0 34-16,-4 0 45 0,4-2-8 0,0 1 16 16,-2 0-3-16,2 1-2 0,0-1-5 0,0-1-10 15,-2 1-1-15,2 1-5 0,-2 0 5 0,2 0-4 16,0 0-11-16,0 0-8 0,0 0-10 0,0 0-9 16,0 0-2-16,0 0-9 0,0 0-6 0,0 0-13 15,0 0-6-15,0 0-5 0,0 0-4 0,0 0 2 16,0 0 4-16,0 0 5 0,0 0 14 0,0 0 0 15,0 0 2-15,0 0 6 0,0 0-7 0,0 0 1 16,0 0-5-16,0 0-19 0,0 0-22 0,27 0-16 16,-27 0-7-16,33 0 10 0,-13 0 10 15,7 0 10-15,2 0 12 0,4 0-11 0,0 0-2 16,3 0-6-16,-1 0-11 0,0 0 5 0,4 0-6 16,-4 0 5-16,7 0 6 0,-5 0-2 0,2 0 11 15,0 0-7-15,3 0-7 0,-5 0-2 0,6 0-13 16,-6 0 3-16,-1 0-4 0,-1 0-6 0,-2 0-3 15,6 0-1-15,-4 0-2 0,2 0-2 0,1 0 0 16,1 0-4-16,6 18 2 0,1-18 5 0,1 0 3 16,-5 0 4-16,1 0-7 0,3 14 0 0,-7-14-2 15,-2 0-7-15,0 0 9 0,3 7 1 0,-9-7-1 16,-2 6 4-16,0-3 1 0,-1-1-2 0,-3 1 8 16,-4 2-4-16,0-2 8 0,-3-1 1 15,-1 0-1-15,1-1 9 0,-3 2-20 0,-3-1 4 16,3 0-2-16,1-2-6 0,3 2 7 0,-5 1-2 15,3-2-6-15,1 1 3 0,1 0-5 0,0 0-2 16,1 0 7-16,-1 0-3 0,0-1 7 0,-1 2 3 16,3-2-10-16,-3 1 3 0,5 0 0 0,0-2-10 15,4 3 11-15,0-3 0 0,0 4-5 0,-1-3 4 16,-3 1-2-16,0-2 3 0,-2 3 3 0,-3-3 1 16,5 3-2-16,-9-3-3 0,7 2-3 0,-6-2 4 15,1 1 1-15,3 0-1 0,-1 0 1 0,1 1-2 16,-3-2 7-16,-1 0-3 0,-3 0 4 15,-1 0 9-15,1 2 14 0,-2-2 18 0,3 0-8 16,-7 0 10-16,2 0-22 0,0 0-11 0,-3 0-6 16,1 0-3-16,-2 0-5 0,4 0 0 0,0 0 5 15,-3-17-13-15,-3 17 8 0,6 0-5 0,-4 0 1 16,0 0 1-16,2 0-5 0,1 0-5 0,-1 0 9 16,2 0-5-16,-4 0 1 0,-4-6 5 0,6 6-7 15,-1 0 11-15,-1 0-2 0,0 0-4 0,-4 0-4 16,4-4 1-16,-4 4 0 0,0 0 4 0,4 0 5 15,-4 0 0-15,0 0 12 0,0 0 11 0,0 0 6 16,0 0 22-16,0 0 2 0,0 0-1 0,0 0 16 16,0 0-18-16,0-3 1 0,0 3 0 15,0 0-15-15,0 0 13 0,0-1-10 0,0-1-12 16,0 2 7-16,0 0-19 0,0-1-3 0,0 1-1 16,0-2-10-16,0 2 4 0,0 0-5 0,0 0-1 15,0 0-8-15,0 0-13 0,0 0 8 0,0 0-7 16,0 0 1-16,0 0 5 0,0 0-7 0,0 0 12 15,0 0 5-15,0 0 0 0,0 0 15 0,0 19-12 16,0-19 2-16,-23 23-1 0,23-7-15 0,0 2 11 16,0 2-6-16,-12 1 9 0,12 3 7 0,0 1-2 15,-17 0 1-15,17 1-15 0,-10 2 14 0,10 0-9 16,-10 1 10-16,6 1 0 0,-1 2-11 0,-3-2 11 16,4 1-6-16,-4 1 10 0,2-1-13 15,1 2-5-15,1-2 5 0,-4-1 9 0,4 0 5 16,-2 0 5-16,-3-2-10 0,5 2-8 0,-2-3 4 15,2 0-4-15,0-1 1 0,0-2-1 0,0 2-3 16,-5-2 9-16,5 0 4 0,-2 0-14 0,6-2 11 16,-4 1-15-16,0-2 5 0,-2-1 9 0,1 1-5 15,1-2 5-15,4-1-8 0,-4 0 3 0,0-1-8 16,4 0 8-16,-4-3 6 0,0-1-6 0,0-2 15 16,4 1-17-16,-2-3 3 0,2 1 0 0,0-3-7 15,-5 0 3-15,5 0 0 0,0 2 1 0,0-2 12 16,-4 0-7-16,4 2-2 0,0-5-3 15,0 0-10-15,-4 0 10 0,4 2-5 0,0-5 1 16,0 1 4-16,0-1 1 0,0-1 8 0,0 0-4 16,0 0 5-16,0 0 4 0,0 0-13 0,0 0 13 15,0 0-3-15,0 0-11 0,0 0 6 0,0 0-1 16,0 0-5-16,0 0 11 0,0 0-7 0,0 0 1 16,0 0 0-16,0 0-1 0,0 0 1 0,0 0-8 15,0 0-2-15,0 0-4 0,0 0-53 0,0 0-77 16,0 0-90-16,0 0-87 0,0 0-48 0,0 0-20 15,0 0-18-15,0-14-35 0,0 14-54 0,-27-16-55 16,27 16-119-16,-49-23-199 0,9 1 138 0,-7-5 161 16</inkml:trace>
  <inkml:trace contextRef="#ctx0" brushRef="#br0" timeOffset="176385">22844 9525 1515 0,'0'-3'38'0,"0"2"31"16,2-1 42-16,-2-2 38 0,2 2 6 0,-2-1 13 16,4-1-11-16,-4 3-1 0,0-4-12 0,0 5-7 15,0 0-7-15,0-3-10 0,0 3-14 0,0 0-17 16,0 0-11-16,0 0-12 0,0 0 1 0,0 0-3 16,0 0-1-16,0 0-6 0,0 0 7 0,0 0 39 15,0 0 24-15,0 0 24 0,-19 0 4 0,19 22-20 16,0-22-16-16,0 21-5 0,0-5-4 0,0 0-23 15,0 4 5-15,0 1-3 0,0 6-10 0,0-1 0 16,0 1-11-16,0 1-15 0,0-1-4 0,0 3 20 16,0-1-1-16,0 1-3 0,0 2-2 15,0 0-26-15,0-1-16 0,0 0 1 0,0 0-6 16,0 0 3-16,-24-2 2 0,24 0-4 0,0 0 10 16,-17 1 24-16,17-2 20 0,-12 1 3 0,12 0 5 15,-9-2-20-15,9-1-22 0,0 1-10 0,-8 0-12 16,8-2-5-16,0-2-10 0,0 0 5 0,0 0 6 15,0-1-5-15,0 0 9 0,0 1-10 0,0-4 6 16,0 1-10-16,0-1-1 0,0-2 1 0,0 0-6 16,0-1 5-16,0-1 2 0,0-1 8 0,0-3-9 15,0 1-1-15,0-1 0 0,0-2 1 0,-18 0-1 16,18-2 6-16,0 0-5 0,0 1-7 0,0-3 18 16,0 2-12-16,-9-2 6 0,9-1 0 15,0-2-6-15,0 1 0 0,-8 0-6 0,8 0 0 16,-2 0 0-16,0 1 6 0,2-1 6 0,-2 0-1 15,2 2-5-15,0 0 4 0,-4-2 7 0,4 2-1 16,-4 0 0-16,4-1-10 0,-3 0-10 0,1 0-2 16,0 2 8-16,0 0-2 0,2-4 5 0,0 4 1 15,-2-1 0-15,0 0 0 0,0 0 0 0,2-2 0 16,0 0-6-16,-4 2 6 0,4 0 0 0,-4-1 0 16,4 0 0-16,-2-1 5 0,2 1 5 0,0 0-5 15,0-1 5-15,0-1-10 0,-2 1-6 0,2 1 1 16,0 0 0-16,0 1-1 0,0-2 6 15,-2 4 0-15,0-4-6 0,2 2 6 0,0-1 0 16,0 0 11-16,-3-1-5 0,3-2-6 0,0 2 0 16,0-2-6-16,0 1 6 0,0-2 6 0,0 0-2 15,0 0-8-15,0 0 4 0,0 0-6 0,0 0 1 16,0 0 5-16,0 0 0 0,0 0 5 0,0 0-5 16,0 0 6-16,0 0-12 0,0 0 6 0,0 0 0 15,0 0 0-15,0 0 6 0,0 0-12 0,0 0 6 16,0 0 0-16,0 0 0 0,0 0 15 0,0 0-9 15,0 0-2-15,0 0 11 0,0 0-14 0,0 0 9 16,0 0-10-16,0 0-5 0,0 0 11 0,0 0-6 16,0 0 4-16,0 0 1 0,0 0-10 15,0 0 1-15,0 0-2 0,0 0-4 0,0 0 0 16,0 0 0-16,0 0 4 0,0 0 2 0,0 0 8 16,0 0 2-16,0 0 4 0,0 0 1 0,0 0-7 15,0 0 7-15,0 0-7 0,0 0 1 0,0 0 0 16,0 0-5-16,0 0-5 0,0 0-1 0,0 0 7 15,0 0-1-15,0 0 0 0,0 0 11 0,0 0-12 16,0 0 1-16,0 0 4 0,0 0-8 0,0 0 5 16,0 0 4-16,0 0 0 0,0 0 6 0,0 0 7 15,0 0 3-15,0 0 23 0,0 0 13 0,0 0 10 16,0 0-6-16,27 0-20 0,-27 0-14 0,33 0-11 16,-12 25 20-16,6-25 12 0,-2 0 0 15,6 19-2-15,0-19-23 0,-9 0-11 0,10 17-12 16,-10-17 1-16,5 0 3 0,4 10-8 0,-4-10 14 15,2 7-2-15,2-7-5 0,0 7 10 0,-2-5-4 16,4 2-6-16,-6-2 9 0,2 2-5 0,0-1-2 16,-2 0 6-16,4 1-5 0,-2-1 6 0,2 1 9 15,0-2-5-15,-3 1 6 0,3 1-3 0,3-2-12 16,-1 1 0-16,-6-1-2 0,-1 1 2 0,5 0-4 16,-2 1 1-16,2-1-1 0,-2 0 1 0,-2-1 3 15,0 1 1-15,6-1 8 0,-6 0-9 0,4-1 8 16,-4 2 3-16,-4-3 14 0,3 0 10 15,-3 0 1-15,0 0 1 0,0 0-19 0,4 0-11 16,-9 0 3-16,3 0-9 0,2 0-3 0,-1 0-1 16,1 0-8-16,0-18 2 0,0 18 3 0,1 0 0 15,1 0-1-15,0 0-4 0,4-13 0 0,-2 13 0 16,4 0 3-16,-4-8 4 0,4 8 2 0,-2 0-4 16,-3-5-1-16,1 5 0 0,0 0 2 0,-2-1-2 15,0 1 2-15,0-3 0 0,-3 3-3 0,1 0 2 16,-4 0 8-16,-3-1-1 0,7-2-2 0,-4 2-2 15,-3 0-7-15,-1-1 2 0,3 0 6 0,-1-1 0 16,1 2-3-16,1 0-3 0,-5-2-5 0,3 3 1 16,2-2 0-16,-1 0 5 0,-1 2 3 15,1-2-2-15,1 2-2 0,-3 0-4 0,-1-2 6 16,-7 2-2-16,2 0 1 0,3-1 6 0,-5 1-12 16,-2 0 3-16,3 0 7 0,3 0-10 0,-2 0 8 15,-1 0 3-15,1 0-5 0,2 0 7 0,-3 0-5 16,1 0-4-16,-6 0 2 0,0 0 2 0,5 0-2 15,-7 0-3-15,2 0 0 0,4 0-2 0,-8 0 2 16,4 0 6-16,4 0-2 0,-6 0 1 0,7 0-2 16,-5 0-2-16,0 0 6 0,0 0-3 0,0 0 6 15,0 0-2-15,3 0-6 0,-3 0 5 0,0 0-3 16,0 0 9-16,-4 0 8 0,4 0 16 0,2 0 14 16,-6 0-1-16,0 0 9 0,0 0-16 15,0 0-6-15,0 0-2 0,0 0-13 0,0 0 8 16,0 0-1-16,0 0-2 0,0 0-4 0,0 0-7 15,0 0-1-15,0 0 2 0,0 0 1 0,0 0-7 16,0 0 1-16,0 0 1 0,0 0-3 0,0 0 3 16,0 0 1-16,0 0 0 0,0 0-2 0,0 0 1 15,0 0-14-15,0-13-9 0,0 3-5 0,0 0 1 16,0-6 7-16,0 1 3 0,0-5 1 0,-14 0-17 16,14-1-29-16,0-1-26 0,0 3-37 0,-17 1-17 15,17 1-18-15,-10 1-21 0,10 3-40 0,-8 2-72 16,4 3-72-16,4 2-44 0,-7 2-28 15,7 2 8-15,0 1 0 0,-4 1-35 0,4 0-35 16,0 0-51-16,-4 0 34 0,0 0 21 0,0 0-43 16,-2 0-77-16,2 0 87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25:20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6199 4291 1314 0,'0'0'14'15,"0"0"15"-15,0 0-3 0,0 0 14 0,0 0 17 16,0 0 3-16,0 0 39 0,0 0 22 0,0 0-1 16,0 0 13-16,0 0-11 0,0 0-11 0,0 0-12 15,0 0-14-15,0 0-15 0,0 0-11 0,0 0-4 16,0 0-7-16,0 0 1 0,0 0 0 0,0 0-10 16,0 0 3-16,0 0-7 0,0 0-9 15,0 0-6-15,0 0-9 0,0 0-9 0,23 0-3 16,-23 0 0-16,31 0 0 0,-10 0 3 0,4 0 6 15,3 0 3-15,3 0 6 0,5 0 1 0,3 0 2 16,2 0 0-16,7 0-2 0,3 0-1 0,7 0-5 16,2 0-3-16,8 0-2 0,3 0-1 0,5 0-3 15,5 0 1-15,2 0 1 0,1 0-3 0,1 0-1 16,6 0 4-16,2 0-5 0,6 0 1 0,13 0 4 16,10 13 0-16,12-13 2 0,9 0-3 0,8 13-2 15,4-13 1-15,4 10 0 0,0-10 2 0,-4 8 0 16,4-8-3-16,0 3 3 0,1-1-4 15,3 0 2-15,2-1 0 0,5 0-3 0,1-1 5 16,7 0-2-16,0 0 5 0,6 0 11 0,4 0-4 16,-2 0 1-16,2 0-9 0,0-21-6 0,7 21 1 15,3 0 0-15,7 0 2 0,-5-12 0 0,-1 12-1 16,3 0-2-16,5 0-2 0,8 0 5 0,2 0-3 16,-2-7 4-16,-6 7-1 0,-3 0-5 0,1 0 6 15,2 0-9-15,0 0 7 0,-5 0-3 0,-5 0 0 16,-9 0 0-16,-2 0 0 0,-2 0 3 0,-2 0-3 15,-6 0 4-15,-5 0-3 0,-3 0 0 0,-7 0 3 16,-1 0 2-16,-12 0-1 0,-5 0 11 0,-11 0 6 16,-5 0 6-16,-9 0 10 0,-11 0 1 15,-6 0-11-15,-5 0-5 0,-5 0-5 0,-7 0-8 16,-1-18 6-16,-8 18 1 0,-11 0-3 0,-4-18-4 16,-13 18 2-16,-3-15-7 0,-13 15-5 0,-2-12-32 15,-8 6-51-15,-7 2-67 0,-7-1-94 0,-1 1-90 16,-4 1-157-16,-4 0-226 0,0 0 65 0,0-2 125 15</inkml:trace>
  <inkml:trace contextRef="#ctx0" brushRef="#br0" timeOffset="1536">1366 5361 1333 0,'-16'0'31'0,"1"0"16"16,5 0 17-16,2 0 42 0,-1 0 15 0,5 0 25 16,4-14 19-16,0 14-12 0,0 0-15 0,0 0-14 15,0 0-11-15,0 0-6 0,0 0-2 0,0 0-3 16,0 0-1-16,0 0 0 0,0 0-4 0,0 0 0 16,0 0-8-16,0 0 3 0,0-10-22 0,0 10-23 15,0 0-19-15,0-5-28 0,0 2-7 0,0-1-1 16,31-1 2-16,-31 1 1 0,27-1-1 15,-4 0 4-15,4 1-7 0,8-1 3 0,6-1 5 16,5 3-4-16,3 0 10 0,13 0 6 0,7 2 0 16,5 1 7-16,5 0 5 0,1 0 11 0,9 0 3 15,6 0 0-15,9 0-12 0,7 0-15 0,11 0-8 16,13 0-2-16,17 0 10 0,6 0 1 0,7 0 16 16,11 0 9-16,8 0 9 0,12 0 3 0,0 14-5 15,5-14-7-15,-11 0-10 0,4 0 3 0,-3 8-11 16,-5-8 5-16,-9 0 6 0,-5 8 7 0,-7-4 9 15,-14-2 10-15,2 1 5 0,-14 0-2 0,-11-1 11 16,-17 1 6-16,-11-1-2 0,-16-1 3 0,-13-1-5 16,-15 1-14-16,-11-1 1 0,-10 0-11 15,-8 0-3-15,-6 0-7 0,-5 0-19 0,-8 0-12 16,-1 0-7-16,-5 0-7 0,-2 0 4 0,0 0-2 16,0 0-1-16,0 0 1 0,0 0-5 0,0 0 6 15,0 0 3-15,0 0-5 0,0 0 2 0,0 0-23 16,0 0-35-16,0 0-29 0,0 0-49 0,0 0-55 15,0 0-55-15,0 0-26 0,0 0-27 0,0 0-32 16,0 0-38-16,0 0-109 0,0 0-134 0,-29 20-62 16,29-20 130-16</inkml:trace>
  <inkml:trace contextRef="#ctx0" brushRef="#br0" timeOffset="35157.99">23553 8059 1592 0,'0'0'50'0,"0"0"31"0,-4 0 30 15,4 0 39-15,0 0-15 0,0 0 13 0,0 0 5 16,0 0-4-16,0 0-5 0,0 0-20 0,0 0-17 16,0 0-9-16,0 0-25 0,0 0-7 0,0 0-11 15,0 0-13-15,0 0 7 0,0 0 6 0,0 0 4 16,0 0 14-16,0 0 0 0,0 0 1 15,0 0-12-15,0 0-15 0,0 0-19 0,20 0-14 16,-20 0 0-16,29 0 11 0,-29 0 8 0,35 0 2 16,-12 0 4-16,0 0-6 0,4 0 5 0,4 0 2 15,0 0 6-15,10 0-1 0,3 0-4 0,5 0-4 16,3 0-9-16,6 0-3 0,4 15-9 0,2-15 5 16,6 0-5-16,2 0 3 0,5 0 2 0,-1 0 0 15,5 0 3-15,-5 0-5 0,-3 0-5 0,-3 0-5 16,-2 0 2-16,-6 0-10 0,-6 0 2 0,-2 0-3 15,0 0-5-15,-5 0 2 0,5 0 6 0,0 0-2 16,-1 0-1-16,12 0-4 0,1 0 2 0,2 0 1 16,2 0 1-16,7 18 3 0,-1-18 0 15,-3 0-3-15,3 0-3 0,0 11 1 0,-3-11 2 16,-1 0 0-16,-2 10 0 0,-5-10 1 0,-3 7-6 16,-2-7 4-16,-3 6-1 0,-7-2 0 0,-7-2 7 15,-1 0-1-15,-3-1-5 0,-2 2 3 0,3-2-5 16,-7-1-4-16,2 0 7 0,-4 1-7 0,4 1 3 15,-2-1 3-15,-2 1-3 0,4 1 1 0,-2 0 3 16,2-1-3-16,-4 1 3 0,-4-2-2 0,0 2-2 16,0-2 1-16,-4 0 3 0,-5 1-1 0,-5-2 3 15,1 2 1-15,-6-2-1 0,1 1 6 0,-7-1-1 16,2 2 4-16,-4-2 5 0,0 0 8 0,0 0 1 16,0 1 2-16,0-1-5 0,0 0 1 15,0 0 11-15,0 0-3 0,0 0 4 0,0 0 4 16,0 0-8-16,0 0 4 0,-19 0 13 0,19 0-12 15,0 0-5-15,0 0-9 0,0 0-24 0,0 0-4 16,0 0-7-16,0 0 6 0,0 0 0 0,0 0 8 16,0 0 6-16,-14 0-4 0,6 0 6 0,-5 0 2 15,3 29-11-15,-3-29 0 0,-5 27 4 0,5-10-3 16,-5 3 4-16,-1 1 4 0,3 8-2 0,-7 4-1 16,4 6 4-16,1 6-6 0,-1 4 4 0,-2 9-5 15,3 2 5-15,3 6-2 0,-5 1-3 0,5 0 2 16,-3 2-4-16,5-1-2 0,-1 1 3 15,1 0 5-15,-1 1-7 0,-3-2 7 0,3 3 4 16,-3 2-1-16,3 6 2 0,-5 4 5 0,-3 4-13 16,5 0-1-16,-6 4 0 0,0-2-5 0,5 2 8 15,-5-6-3-15,7-3 2 0,-3-6 3 0,-4-5-3 16,7-2 0-16,-3-3-3 0,5-2-2 0,5-1 11 16,-5 1-2-16,6 0 1 0,4 3 4 0,-7 0-5 15,7-1 4-15,4 0-4 0,-4 0-3 0,0-3-31 16,0-6-36-16,0-6-37 0,-3-7-52 0,7-7-44 15,-4-6-48-15,0-9-44 0,0-7-34 0,0-4-30 16,4-6-119-16,-8-5-274 0,1 0-93 0,-9-41 109 16</inkml:trace>
  <inkml:trace contextRef="#ctx0" brushRef="#br0" timeOffset="36806">23418 8028 2280 0,'5'-4'24'0,"-5"2"21"16,0 1 20-16,0 1 15 0,4-2-7 0,-4 2-1 15,0 0 1-15,0 0 5 0,0 0-8 0,0 0-7 16,0 0 19-16,0 0 11 0,0 0 10 0,0 0 10 16,0 23-16-16,0-23-3 0,0 20-3 15,-25-20 1-15,25 28-9 0,0-14-14 0,-15 3-13 16,15 1-17-16,-12 1 1 0,12 5 9 0,-14 1 10 16,7 2-1-16,-1 4-13 0,4 8-7 0,-6 3-7 15,-1 7 12-15,5 3 10 0,-4 5-2 0,1 4-1 16,1 3-5-16,0 1-12 0,0-2-3 0,-3-1-4 15,5-2-13-15,-2-1 0 0,4-3 0 0,-5 0 5 16,5-3 4-16,0 0 5 0,-2-2-3 0,6 3 5 16,0-1 4-16,0 0-3 0,0 1-1 0,0 4-7 15,0 2-14-15,0 1-4 0,0 2 5 0,25 0-8 16,-25-1 8-16,0 1-6 0,16-6-4 0,-16-2 6 16,0-3-2-16,15-6-1 0,-15-4 2 15,0-5-1-15,0-5 4 0,0-3 1 0,0-4-2 16,0-2-2-16,0-4-3 0,0-2 5 0,0-3-3 15,0-1 0-15,0 0-8 0,0 0 3 0,0-2 3 16,-17 0-2-16,17 0 8 0,0 1-1 0,0 1-3 16,0-2-3-16,-12 5 1 0,12-3-7 0,0 2 9 15,0 1 2-15,0 0-4 0,0 2 7 0,0 3-4 16,25-2 3-16,-25 2-2 0,0-3-5 0,20 3-4 16,-20-1 0-16,0-1 4 0,19-1 4 0,-19 2 0 15,0-6-1-15,14 1-2 0,-14-1-3 0,7 1 2 16,-7-2-2-16,6 0 3 0,-2-2 3 15,0 2-7-15,-4 0 6 0,0-2-2 0,0 3-5 16,2-1 6-16,-2 0-5 0,0 1 2 0,0 0 2 16,0 1 0-16,0-1 7 0,0 2-7 0,0 0 2 15,0-3-3-15,0 2-2 0,0-3 0 0,0 0 2 16,-18-2 0-16,18 0-3 0,0 0 6 0,-15-3-3 16,15 0 3-16,0 1-5 0,-14-1 4 0,14-1-1 15,-5 0 0-15,5 1 4 0,-8-1-9 0,2 2 8 16,4 0-2-16,-2 0-1 0,0 0 0 0,-3 2-4 15,3-2-4-15,2 0 6 0,-4 1 0 0,2-1 5 16,0 0 3-16,2-1-4 0,-2-1 0 0,4-1-4 16,-5-1-2-16,3 1 6 0,0-4-2 15,2 0-1-15,0 1 2 0,0 0-2 0,-2-2-5 16,2 0 5-16,0 0 2 0,0 0-5 0,0 0 9 16,0 0-9-16,0 0 1 0,0 0 4 0,0 0 0 15,0 0 8-15,0 0-5 0,0 0 3 0,0 0 10 16,0 0 14-16,0 0 5 0,0 0 9 0,0 0-1 15,0 0-4-15,0 0 5 0,0 0 2 0,0 0 6 16,0 0 2-16,0 0 11 0,0 0 1 0,0 0 9 16,0 0 1-16,17 0 4 0,-17 0-30 0,27 0-7 15,-3 0-19-15,5 0-21 0,9 0 13 0,5 0-18 16,7 0 5-16,-3 16-5 0,3-16 4 0,-1 0-4 16,1 0 0-16,-5 0 0 0,5 0-4 15,0 0 4-15,1 0 0 0,5 0-5 0,6 0 1 16,-2 0-1-16,0 0 1 0,4 0 8 0,-2 0-4 15,2 0-4-15,0 0 4 0,-2 0-5 0,2 0 13 16,-2-16-3-16,0 16-1 0,-4 0-8 0,2 0-6 16,2-8 10-16,0 8-9 0,2 0 14 0,3 0 4 15,1 0 0-15,4 0 10 0,-4 0-9 0,3 21-10 16,-3-21 0-16,0 0-5 0,2 18 9 0,-1-18-3 16,-1 0 3-16,-2 16-4 0,-2-16-4 0,2 9 8 15,-8-9-8-15,0 9 13 0,-6-9 9 0,-5 6 26 16,-10-6 32-16,-2 6 24 0,-8-5 19 15,-8 1-17-15,-3-2-24 0,-5 1-32 0,-3-1-21 16,-8 2-15-16,4-2-10 0,-4 0 0 0,0 0-10 16,0 0 7-16,0 1-6 0,0-1 0 0,0 0 5 15,0 1-4-15,0-1 11 0,0 0-8 0,0 0-7 16,0 0 3-16,0 0 1 0,0 0 8 0,0 0 4 16,0 0 4-16,0 0-3 0,0 0 3 0,0 0-4 15,0 0-4-15,0 0 5 0,0 0-8 0,0 0 7 16,0 0-4-16,0 0 5 0,0 0 3 0,0 0 1 15,0 0 9-15,0 0-1 0,0 0 14 0,0 0 3 16,0 0-4-16,0 0-9 0,0 0-7 0,33 0-9 16,-33 0-2-16,35 0 10 0,-8 0-5 15,-4 0 4-15,4 0 0 0,-4 0-11 0,-5 0 0 16,3 0 3-16,-7 0-3 0,-1 0-1 0,-3 0 4 16,3 0-4-16,-9 0 0 0,2 0 9 0,-2 0-6 15,-4 0-6-15,4 0-6 0,-4 0-2 0,0 0-6 16,0 0 8-16,0 0 1 0,0 0-5 0,0 0 8 15,0 0-9-15,0 0-30 0,0 0-55 0,0 0-82 16,0 0-96-16,0 0-73 0,0 0 22 0,0 0-11 16,0 0-45-16,0 0-67 0,-27 0-153 0,27 20-155 15,-22-20-279-15,22 0 188 0</inkml:trace>
  <inkml:trace contextRef="#ctx0" brushRef="#br0" timeOffset="43493.99">17821 14854 2738 0,'20'0'76'0,"3"0"64"16,-2-24 69-16,-5 24 56 0,5-28-18 15,-2 28-26-15,-7-32-22 0,0 32-24 0,1-27-22 16,-5 27-11-16,-4-22-34 0,2 22-21 0,-2-15-41 16,-1 15-23-16,-1-8-20 0,-2 8-10 0,0 0 6 15,0 0-9-15,0 0 4 0,0 0-5 0,0 0-6 16,0 0 5-16,0 0 2 0,0 0 8 0,0 0-3 15,0 0 8-15,0 0 4 0,0 0-4 0,0 0 12 16,0 0 10-16,0 0 3 0,0 0 15 0,0 0 1 16,0 0-6-16,0 0-1 0,0 0-8 0,0 0-7 15,0 0-3-15,0 0 4 0,0 13-2 0,0-13 19 16,0 0 5-16,0 0 7 0,0 0 3 0,0 0-3 16,0 5-4-16,0-5 3 0,0 0-5 15,0 0-16-15,0 0 0 0,0 0-21 0,0 0-4 16,0 0-13-16,0 4-5 0,0-4 17 0,0 6 85 15,0 4 46-15,0 2 6 0,-23 3-9 0,23 3-79 16,-25 6-29-16,25 1 0 0,-33 6-5 0,14-1 6 16,3 0-20-16,-3 3 0 0,1 1 0 0,1 0-5 15,-1 2 13-15,1 0-2 0,-2 0 4 0,3 2-9 16,1-5-16-16,-3 2-76 0,3-5-89 0,3 0-79 16,-1-5-78-16,1-3-24 0,4-4-28 0,-3-4-29 15,5-5-14-15,0-4-20 0,2-1-71 0,-4-4-216 16,1 0-64-16,-3-35 129 0</inkml:trace>
  <inkml:trace contextRef="#ctx0" brushRef="#br0" timeOffset="43661.99">18054 14403 3783 0,'31'-14'27'0,"-2"-2"39"15,-6 0 43-15,-2-1 16 0,-5-5-28 0,-6 11-40 16,-1 2-47-16,-7 5-19 0,-2 1-8 0,0 0-41 15,0 2-64-15,0 0-97 0,0 1-105 0,0 0-19 16,0 0-31-16,0 0-47 0,0 26-79 0,-21-26-172 16,21 27 106-16</inkml:trace>
  <inkml:trace contextRef="#ctx0" brushRef="#br0" timeOffset="43905.99">18433 14645 3601 0,'10'0'66'0,"0"0"60"0,-2-26 70 0,-1 26 64 16,-3 0-15-16,0-24-19 0,-2 24-50 0,-2 0-56 15,0 0-45-15,0 0-52 0,0 0-27 0,0 0-15 16,0 0 8-16,0 0 8 0,-27 0 4 0,27 32 10 16,-33-12-14-16,8 5 8 0,3 7-3 15,-7 7 4-15,-9 7 0 0,3 4-3 0,-2 3 3 16,0 5-4-16,2 3-38 0,-3-1-60 0,-1 3-66 15,0-2-119-15,2 1-76 0,4-3-78 0,4-3-62 16,0-4-68-16,4-6-131 0,8-5-55 0,3-9 136 16</inkml:trace>
  <inkml:trace contextRef="#ctx0" brushRef="#br0" timeOffset="44346">18420 15098 4311 0,'27'-27'55'0,"-4"4"74"15,-5 1 91-15,1 0 80 0,-5-4-8 0,-3 7-52 16,-5 6-91-16,-2 7-90 0,-4 2-68 0,0 4-34 16,0 0 4-16,0 0 10 0,0 24 22 0,0-24 20 15,-31 44 1-15,31-14-1 0,-29 7 9 0,29 8-13 16,-35 7-4-16,18-1 4 0,1 6-17 0,-1 0 1 16,1-2 16-16,-1 4 3 0,1-1 4 0,1-1 4 15,1-3-17-15,1-6-13 0,3-5 5 0,2-6 7 16,2-7 16-16,1-7 19 0,3-9 13 0,2-7-3 15,0-7-20-15,0 0-15 0,0-40-20 0,0 8 9 16,0-3-8-16,23-7 3 0,-23-5 1 0,21-6-6 16,-21 2 14-16,31 1-5 0,-15 4-11 15,1 4 5-15,-1 0-6 0,3 2 5 0,-2 0 13 16,1 5-5-16,1-1-1 0,-3 1 0 0,7 1-4 16,-4 0-1-16,3 0 8 0,-1 0-4 0,4 1 0 15,-4-2-1-15,3 3 1 0,-1-1 4 0,2 1 1 16,-4 2-1-16,3 3-4 0,-3 2 0 0,-2 3 5 15,-1 6-9-15,-1 0 0 0,-7 7-13 0,0 3-6 16,1 2 0-16,-5 4-11 0,2 0 9 0,1 25 8 16,1-25-5-16,-2 48 14 0,0-16-59 0,3 7-38 15,-3 7-46-15,-6-1-50 0,-2 3-3 0,0 0-30 16,-27-1-51-16,4-3-64 0,-8-2-62 0,-10-3-68 16,-4-5-84-16,-11-5-205 0,-6-10 25 15,-8-10 140-15</inkml:trace>
  <inkml:trace contextRef="#ctx0" brushRef="#br0" timeOffset="45058">15545 11821 3008 0,'10'-12'65'0,"0"2"47"0,-3 2 58 0,-3 0 59 16,0 1-11-16,0 2 3 0,-4 2-17 0,0 2-26 15,0 1-29-15,0 0-48 0,0 0-43 0,0 0-39 16,0 0-31-16,0 0-2 0,0 0 1 0,0 0 32 15,0 24 24-15,0-24 5 0,0 31 7 0,0-9 0 16,-19 2 19-16,19 9 8 0,0 3-7 0,0 5-18 16,0 1-32-16,0 5-18 0,0 2 5 0,0 1-8 15,0 1-7-15,21-2 8 0,-21-3-10 0,0 0 8 16,0-7 4-16,0-1-7 0,0-6-2 0,0-2-1 16,0-6-2-16,0-5 1 0,0-4 4 15,0-4 3-15,0-3 13 0,0-4 14 0,0-2 13 16,0 0 10-16,0-2-20 0,0 0-17 0,0 0-8 15,0-26-28-15,0 26 13 0,0-30 1 0,0 9-3 16,15-2 9-16,-15-6-4 0,14-1-2 0,-4 1 0 16,1-1-4-16,-1-2 2 0,0 0 6 0,-1 1-5 15,1 1 14-15,0 2-7 0,-3 1 1 0,1 2 6 16,-4 2-8-16,0 5 10 0,0 1 2 0,0 5-11 16,0 2 5-16,-4 3-10 0,5 2-12 0,-5 3 2 15,4 2-4-15,-2 0-18 0,-2 0-58 0,2 0-12 16,0 0 14-16,2 26 11 0,4-26 32 15,1 41-12-15,3-14-54 0,0 4-31 0,3 6-12 16,-1 2-22-16,1-2-11 0,-5 1-31 0,-4-2-23 16,-2-2-34-16,1-1-34 0,-5-4-43 0,0 0-82 15,0-4-103-15,0-5-72 0,0-5 116 0</inkml:trace>
  <inkml:trace contextRef="#ctx0" brushRef="#br0" timeOffset="45246.99">15844 12318 2907 0,'25'-17'53'16,"-25"0"70"-16,21 1 79 0,-21 1 48 0,19 1-5 16,-19 1-37-16,10 4-69 0,-10 4-52 15,0 4-61-15,0-2-40 0,0 3-20 0,0 0 0 16,0 0 18-16,0 0 4 0,0 0 11 0,0 29-38 16,0-29-52-16,0 32-60 0,0-12-64 0,0 2-18 15,0 1-30-15,0-1-18 0,0 0-41 0,0-3-83 16,0-2-101-16,0-3-98 0,0-14 109 0</inkml:trace>
  <inkml:trace contextRef="#ctx0" brushRef="#br0" timeOffset="45397.99">15954 11887 2976 0,'0'-23'25'16,"0"-1"3"-16,10 3 6 0,-10 1 0 15,9 3-23-15,-9 2-7 0,0 6-9 0,0 2-6 16,0 3-47-16,0 1-70 0,0 2-42 0,0 1-33 15,0 0-23-15,0 0-44 0,0 0-93 0,0 31-128 16,0-31-4-16,0 29 116 0</inkml:trace>
  <inkml:trace contextRef="#ctx0" brushRef="#br0" timeOffset="45618">16208 11853 2961 0,'9'-16'57'0,"-5"16"44"15,2-11 48-15,-6 11 33 0,4-12-31 0,-4 12-39 16,0-3-53-16,0 3-40 0,0 0-36 0,0 0-2 16,0 0 8-16,0 0 12 0,0 28 14 0,0-28 2 15,0 32-4-15,-19-10-3 0,19 7 2 0,0 7-5 16,0 3 0-16,0 5 1 0,0 4-2 0,0 2-36 16,0 5-47-16,0-2-61 0,0 1-73 0,0-4-51 15,0-1-58-15,0-5-82 0,0-3-101 0,0-8-117 16,0-4 60-16,-24-7 139 0</inkml:trace>
  <inkml:trace contextRef="#ctx0" brushRef="#br0" timeOffset="46014">16090 12387 2541 0,'0'-20'31'0,"27"0"22"0,-27 2 28 0,0 1 15 16,0 1-11-16,17 2-3 0,-17 1-28 0,0 5-21 15,0 3-30-15,0 0-21 0,0 2 0 0,0 2 6 16,-27 1-2-16,27 0 2 0,-19 0 2 0,19 0 2 15,-26 0 8-15,26 27 1 0,-27-27-5 0,27 20 0 16,-17-20-1-16,17 26 2 0,0-26 1 0,0 27 5 16,0-14 3-16,0 0 2 0,0 1-1 0,37-1-4 15,-14-4 6-15,2-2-5 0,6-2 1 0,4-5-3 16,2 0-4-16,3 0-1 0,-1 0 4 0,0-38 3 16,0 16 21-16,-4-2 20 0,-1-3 13 15,-8-4 29-15,-1-4-4 0,-6 2 19 0,-5-4 21 16,-3-1-4-16,-3 1 36 0,-4 2-23 0,-2 0-18 15,-2 4 12-15,0 4-29 0,0 3 5 0,0 3 4 16,0 4-26-16,0 6-24 0,-21 2-17 0,21 2-30 16,0 1-33-16,0 6-6 0,0 0-1 0,0 0 2 15,0 0 21-15,-14 0 9 0,14 33-4 0,0-13 10 16,-6 4-1-16,6 7-1 0,0 8 0 0,0 4 6 16,0 5-11-16,0 5-5 0,0 6-27 0,0-1-49 15,29-1-53-15,-29-1-85 0,0-3-54 0,20-1-56 16,-20-6-46-16,0-3-22 0,15-5-44 15,-15-6-78-15,0-6-95 0,0-5 93 0,0-8 130 16</inkml:trace>
  <inkml:trace contextRef="#ctx0" brushRef="#br0" timeOffset="46302">16330 12332 2600 0,'0'-25'33'0,"0"2"36"0,0 3 49 15,0 0 33-15,27 5-7 0,-27-2-23 0,0 9-56 16,0 2-41-16,0 1-36 0,0 4-9 0,0 1 2 15,0 0 6-15,-25 0 13 0,25 0-6 0,-29 0 3 16,9 30 4-16,-1-30-4 0,0 31-10 0,-1-11-21 16,1 0-10-16,6 5-4 0,1 1 13 15,2 1 14-15,3 2 1 0,9-3 0 0,-6-2 2 16,6 3-1-16,0-4 14 0,0-1 7 0,35-2-2 16,-35-3 2-16,42-5 4 0,-15 1-5 0,-1-5 2 15,5-2 2-15,2-2-6 0,-2-1 8 0,5-3-2 16,-3 0-8-16,-4 0-15 0,0 0-22 0,-3-26-24 15,-5 26-34-15,0-23-19 0,-5 23-29 0,-1-29-33 16,-3 13-20-16,-4-1-26 0,-1-2-24 0,-5 1-9 16,-2-3-12-16,0 1 13 0,0-2-29 0,0 2 36 15,0 0 69-15</inkml:trace>
  <inkml:trace contextRef="#ctx0" brushRef="#br0" timeOffset="47233.99">16599 12239 1769 0,'0'-9'68'0,"0"1"43"15,27-2 63-15,-27 3 46 0,0-1-3 0,21 0-5 16,-21-1-16-16,12 1 16 0,-12 2-14 0,12-1 15 15,-12 2-13-15,11 0-26 0,-11 2-31 0,6 1-39 16,-6-1-23-16,0 2-31 0,0 0-19 0,0-2-17 16,0-1-19-16,0-2-4 0,0-4-5 0,-23-1 5 15,23 0 6-15,0-1 3 0,-25-2 3 0,25 4-11 16,-16 1-22-16,16 2-36 0,0 3-37 0,-15 2-47 16,15-1-25-16,0 3-18 0,0 0-12 0,0 0 16 15,0 0 30-15,0 0 48 0,0 0 46 0,-4 0 33 16,4 22 12-16,-6-22-5 0,4 0 0 15,-2 18 6-15,2-18 12 0,-2 0 4 0,4 16 2 16,0-16 1-16,0 0 1 0,0 7 4 0,0-7 14 16,0 0 16-16,0 0 21 0,0 0 23 0,0 0 14 15,0 0 11-15,0 0-1 0,0 0-6 0,0 0-19 16,0 0-18-16,0 0-24 0,0 0-17 0,0 0-7 16,0 0-9-16,0 0-1 0,0 0-2 0,0 0 2 15,0 0 2-15,0 0 1 0,0 0-5 0,0 0 2 16,0 0-2-16,0 0-5 0,0-11 3 0,0 11-14 15,0 0 5-15,0-12-1 0,0 6 4 0,0-1 6 16,24-2-4-16,-24 0 9 0,0-1-6 0,17 1 4 16,-17 1 3-16,12 2-6 0,-12-2 9 15,11 1-6-15,-11 2 1 0,6 2-2 0,-6 1-2 16,4 1 0-16,-4-2-7 0,0 3-4 0,0 0-10 16,0 0-6-16,0 0 4 0,0 0 9 0,0 0 9 15,0 0 13-15,-25 34-2 0,25-34 1 0,-16 29-3 16,16-8-3-16,-21-2 2 0,21 3 0 0,-19 0-1 15,19 0 0-15,-18 1-2 0,18 2-4 0,-11-2 6 16,11 1-2-16,-4 0 3 0,4 0 0 0,0 0 0 16,0 0 3-16,0-3-4 0,25 0-1 0,-25-3 1 15,25 0 1-15,-25-4 1 0,33 0 1 0,-12-3-2 16,1-2 3-16,5-4 1 0,-2 1-3 0,4-6 10 16,0 0 15-16,0 0 15 0,-2 0 25 15,-2 0 4-15,-5-27-10 0,-5 27-2 0,-3-27-21 16,-2 27-9-16,-3-29-8 0,-3 9-9 0,-2 0 1 15,-2-2 7-15,0-3 0 0,0-2 7 0,0 0 7 16,0-1 6-16,0 0 14 0,0 2 4 0,-29 1-7 16,29 2-13-16,0 5-8 0,-25 5-18 0,25 3-12 15,0 2-10-15,0 5-17 0,0 0-5 0,-10 3 5 16,10 0 11-16,0 0 14 0,-11 26 7 0,11-26-2 16,-10 35-1-16,2-10-4 0,4 3 1 0,-3 2 1 15,5 5 4-15,0 2-2 0,2 0 2 0,0 3 3 16,0-1-6-16,0 0 1 0,31-1 0 15,-31-1-6-15,27-3 4 0,-27-2 1 0,25-3 0 16,-25-4 4-16,23-3 2 0,-23-1 0 0,20-7-1 16,-20-2 3-16,17-3 1 0,-7-4 4 0,-1-1-3 15,1-4-4-15,-2 0 2 0,0 0-10 0,1 0 1 16,-3-36-1-16,0 36-6 0,-2-42 4 0,-2 14 0 16,-2-3-1-16,0-6 4 0,0-1 0 0,0-5-1 15,-31 0 6-15,31-2-1 0,0 0 0 0,-20 1 3 16,20 2-4-16,0 2-1 0,0 0 5 0,0 7-5 15,0 3 5-15,0 4 2 0,0 4-4 0,0 4 1 16,20 5-3-16,-20 3-14 0,0 6-3 0,27 4-2 16,-27 0-4-16,31 0 11 0,-10 39 4 15,0-12 2-15,3 4-19 0,3 7-20 0,2 5-30 16,-4 3-38-16,2 4-21 0,-4-1-34 0,-5 3-17 16,1-3-17-16,-3 1-31 0,-3 0-35 0,-3-3-58 15,-4-1-89-15,-2-2-131 0,1-4-43 0,-5-4 103 16</inkml:trace>
  <inkml:trace contextRef="#ctx0" brushRef="#br0" timeOffset="47961.99">15336 7060 4101 0,'19'-25'36'0,"-3"1"29"16,-1-1 28-16,-5 3 26 0,6-3-8 0,-7 11-13 15,-5 4-18-15,-4 5-31 0,0 2-44 0,0 2-24 16,0 1-7-16,0 0 10 0,-35 0 6 0,35 0 6 16,-42 0-1-16,13 27-5 0,-2-27 3 15,-6 28 0-15,-2-7-1 0,0 1 8 0,4 2-3 16,-1 6-13-16,3 2-21 0,2 5-21 0,4 2-18 15,3 3-7-15,3 1-7 0,4-1-9 0,7 3 7 16,2-1 14-16,4-2 20 0,4-4 24 0,0-5 12 16,0-1 10-16,31-3 4 0,-31-7-19 0,45-4-25 15,-16-2-36-15,4-6-41 0,4-1-39 0,1-4-37 16,1-3-48-16,0-2-63 0,5 0-103 0,-7 0-135 16,0 0-77-16,-2-32 113 0</inkml:trace>
  <inkml:trace contextRef="#ctx0" brushRef="#br0" timeOffset="48770">15361 7378 3452 0,'0'21'16'0,"33"-21"36"16,-33 0 50-16,33 0 58 0,-14-23 38 0,-19 23-3 16,28 0-23-16,-28-18-57 0,21 18-54 0,-21 0-39 15,15 0-27-15,-15 0-12 0,0 0-8 0,0 0-8 16,0 0 0-16,0 0 4 0,0 0 7 0,0 0-2 15,0 0-11-15,0 20-11 0,0-20-6 0,0 21-4 16,-23-21-5-16,23 22-7 0,0-22-8 0,0 19 8 16,0-19 20-16,0 14 31 0,0-14 19 15,0 8 13-15,0-8-5 0,0 0 0 0,29 0-6 16,-29-31-3-16,25 31 9 0,-25-41-5 0,29 16 29 16,-15-4 18-16,0 2 19 0,-1-3 19 0,-3 2-21 15,1-1-4-15,1 4-18 0,-2 2-23 0,-6 3-4 16,3 6-12-16,-3 1-9 0,-4 4-7 0,2 3-9 15,-2 3-9-15,0 0 3 0,0 3 10 0,0 0-2 16,-27 0 10-16,27 0-1 0,-25 25-5 0,7-25 11 16,-7 30-4-16,2-10-5 0,-6 2 4 0,2 2-1 15,0 1 2-15,-6 2 0 0,2 0-4 0,4-4-3 16,5 4-10-16,3-3-5 0,2-1 6 0,5-2-1 16,6-1 9-16,4-3 11 0,2-2 3 15,0-1 6-15,0-3-2 0,29-4 2 0,-29 0 1 16,45-2-4-16,-14-3 13 0,4 0-4 0,1-2 19 15,1 0 3-15,2 0 9 0,-2 0 19 0,-4-25 12 16,0 25 23-16,-2-22 9 0,-4 22 3 0,0-25-1 16,-2 8 9-16,-6-1-3 0,-1 0-7 0,-1-5 1 15,-3 0-22-15,-6-3 5 0,1-3 1 0,-1-1-1 16,-4 0 1-16,-4 1 0 0,0 0-9 0,0 3-23 16,0 1-2-16,0 5-28 0,0 2-16 0,0 6-16 15,0 4-36-15,0 4-17 0,0 1-8 0,0 3 8 16,0 0 25-16,0 0 7 0,-19 27 17 15,19-27 3-15,0 51-8 0,0-14 16 0,0 8-7 16,-14 8-8-16,14 3 9 0,0 6-10 0,0 0-30 16,0-2-9-16,0-3-23 0,0-6-10 0,0-7 25 15,0-6 14-15,0-7 39 0,0-10 26 0,0-5 14 16,0-9 6-16,19-5-19 0,-19-2-13 0,31 0-6 16,-7-34 0-16,5 10 1 0,7-6 1 0,3-3 26 15,2-6 34-15,-2-6 24 0,3 0 16 0,-3-3 6 16,-6-4 9-16,-2 0 4 0,-2-3 12 0,-6 3 13 15,-3 1-11-15,-3 2-13 0,-3 3 1 0,-3 2-36 16,-5 1-23-16,-2 7-9 0,-4 4-11 0,0 1-4 16,0 3-20-16,0 3-6 0,0 6-23 15,0 2-15-15,-27 6-9 0,27 3-14 0,0 5 5 16,0 3 7-16,-25 0 6 0,25 24 13 0,-18-24 2 16,3 47-1-16,3-12 11 0,-2 11-2 0,1 12-31 15,1 12-65-15,1 7-94 0,-1 9-109 0,6 3-82 16,-3 1-42-16,1 3-30 0,0-6-31 0,-2-5-48 15,1-10-38-15,3-6-52 0,-2-9-147 0,6-10-75 16,0-8 157-16</inkml:trace>
  <inkml:trace contextRef="#ctx0" brushRef="#br0" timeOffset="52322">7977 6914 1794 0,'-6'0'52'0,"4"0"25"0,-2 0 31 0,2 0 30 16,2 0-23-16,0 0 11 0,0 0 1 15,0 0 3-15,0 0-4 0,0 0 1 0,0 0-10 16,0 0-5-16,0 0-3 0,0 0-12 0,0 0-3 16,0 0-18-16,0 0-13 0,0 0-5 0,0 0-6 15,0 0 10-15,0 0 0 0,0 0-4 0,0 0 0 16,0 0-3-16,0 0 1 0,0 0 2 0,0 0 3 15,0 0-8-15,22 0-2 0,-22 0-3 0,29 0 0 16,-6 0-5-16,2 0-2 0,6 0-1 0,6 0-13 16,2 0 1-16,5 0-7 0,1 0 3 0,7 0-3 15,4 11-4-15,2-11 4 0,6 0-10 0,0 0 4 16,2 8-4-16,2-8 3 0,2 5 10 0,1-5 0 16,1 5 12-16,0-4-8 0,1 1-15 15,3-1 3-15,3 3-8 0,3-3-4 0,7 0-1 16,6-1 2-16,2 3-7 0,5 0 3 0,3-1 1 15,-3 0-3-15,3 0 0 0,2 1 2 0,-3-1 11 16,-5 1-4-16,0-2 5 0,0-1-7 0,-1 1-2 16,-1-1 10-16,-2 0 3 0,2 0 3 0,-6 0-1 15,2 0 1-15,-2 0-3 0,0 0 3 0,-6-18-3 16,-3 18-7-16,3 0-6 0,-4 0 1 0,1-17 0 16,1 17-1-16,0 0 11 0,-3-11-8 0,5 11 0 15,0-8 1-15,2 8-11 0,-3-6 7 0,1 6-6 16,0-4 6-16,-4 2 3 0,1 2-7 15,-5-2 5-15,1 1 1 0,-7 1-1 0,1 0 8 16,-2 0 7-16,-2 0 8 0,1-3 2 0,-1 3-2 16,4 0-4-16,-2 0-6 0,5 0 2 0,-1 0-7 15,3 0 8-15,-1 0-2 0,5 0-3 0,-3 0-3 16,3 0 2-16,-4 0-9 0,-1 0-2 0,-6 0 9 16,1 0-3-16,-7 0 15 0,-6 0 5 0,-3 0 0 15,-1 0 4-15,-2 0-11 0,-5 0-2 0,3 0-4 16,-3-15-2-16,1 15 2 0,0 0-4 0,-1 0-5 15,-1 0-8-15,-1-9 3 0,3 9-4 0,-1 0-6 16,3 0-2-16,-1 0 4 0,1 0 1 0,0 0 7 16,3 0 1-16,-1 0-10 0,2 0 1 15,-5 0 5-15,3 0 0 0,-4 16 0 0,-1-16 5 16,-6 0 0-16,-3 0-1 0,-3 0 1 0,-4 0 4 16,0 0 8-16,-6 0 26 0,-3 0 23 0,3 0 20 15,-4 0 1-15,0 0-12 0,-3 0-18 0,-1 0-18 16,-1 0 2-16,3 0-11 0,-7 0-5 0,3 0-5 15,-1 0-2-15,1 0-7 0,-3 0-2 0,-2-14-4 16,-1 14-5-16,-3 0-5 0,0 0-10 0,0 0-62 16,-6 0-98-16,2 0-99 0,-2 0-110 0,0 0-90 15,0 0-54-15,0 0-21 0,0 0-40 0,-31 0-92 16,11 0-207-16,-13 0 141 0</inkml:trace>
  <inkml:trace contextRef="#ctx0" brushRef="#br0" timeOffset="53573.99">1879 7981 1200 0,'0'2'19'0,"-14"1"17"0,14 1 41 0,0-2 34 16,0-2 13-16,0 0 20 0,0 1-2 0,0 0 10 16,0-1 10-16,0 1 2 0,0-1 2 0,0 0-8 15,0 0-19-15,0 0-9 0,0 0-27 0,0 0-15 16,0 0-5-16,0 0-7 0,31 0 8 0,-31 0-3 15,37 0 0-15,-15 0-2 0,5 0-5 0,0 0-6 16,4 0-11-16,-4 0-13 0,2 0-10 0,2 0-6 16,-4 0-3-16,4 0 2 0,4-14 4 15,2 14-6-15,3 0-9 0,13 0-4 0,9 0 5 16,7 0 30-16,11 0 28 0,7 0 11 0,6 0-4 16,2 0-23-16,8 0-23 0,1 0-12 0,-1 0-7 15,-8-9-10-15,7 9 1 0,1-6 11 0,0 6 20 16,7-5 18-16,1 2 3 0,11-3 2 0,2 2-20 15,9-1-19-15,5-2-4 0,-3 4-6 0,3-2 2 16,5 1 11-16,1 0-3 0,7 3 3 0,2-3-5 16,4 3-3-16,3 1 0 0,3 0-6 0,2 0-4 15,3 0-1-15,1 0-1 0,5 0 5 0,-1 0 1 16,3 0 2-16,4 0 0 0,-2 0-2 0,6 0 3 16,-2 0 4-16,0 15 7 0,4-15-1 15,-2 0-6-15,2 0 0 0,-7 0-4 0,3 0-4 16,2 0 6-16,2 0-4 0,0 0-4 0,2 0 4 15,-1 0-2-15,-6 0-1 0,5 0-3 0,3 0 0 16,-1 0-2-16,-2 0-3 0,0 0 4 0,-4 0-4 16,0 0-2-16,-3 0 2 0,-7 0 1 0,-2 18 0 15,-3-18 4-15,-6 0 2 0,-4 0-2 0,-6 0 5 16,-2 9 4-16,-4-9 11 0,-5 0 23 0,-7 0 17 16,-5 0 9-16,-13 0 1 0,-9 0-5 0,-7 0-17 15,-6 0 3-15,-10 0 11 0,-5 0 4 0,-5 0 17 16,-9 0-22-16,-6 0-13 0,-9-18-23 15,-5 18-18-15,-13 0 0 0,-2 0-14 0,-11-13 5 16,-1 13-10-16,-11 0-13 0,0 0-5 0,-4 0-45 16,-2-5-76-16,0 5-84 0,0 0-94 0,0 0-84 15,0 0-39-15,0 0-40 0,0 0-51 0,-25 0-58 16,25 0-157-16,-28 0-94 0,28 23 159 0</inkml:trace>
  <inkml:trace contextRef="#ctx0" brushRef="#br0" timeOffset="62909.99">11880 9652 1556 0,'-9'0'32'0,"5"-13"11"0,0 13 8 15,2 0 1-15,0 0-20 0,2 0 8 0,0 0 13 16,0 0 16-16,0 0 13 0,-2 0 10 0,2 0 8 16,-2 0 17-16,0 0 2 0,2 0-14 15,0 0-6-15,0 0-13 0,-2 0-6 0,2 0-2 16,0 0-1-16,0 0-3 0,0 0 4 0,0 0-2 15,0 0 1-15,0 0-2 0,0 0-6 0,0 0 6 16,0 0-11-16,0 0-4 0,0 0-4 0,0 0-5 16,0 0-6-16,0 0-9 0,0 0-12 0,20 0-15 15,-20 0-4-15,29 0-5 0,-4 0 2 0,6 0 2 16,11 0 3-16,7 0 10 0,11 0-2 0,8 0-3 16,11 21-1-16,12-21-10 0,8 16 3 0,4-16 2 15,9 19-5-15,8-8 4 0,8 0-1 0,9 0 4 16,5 0 7-16,7-2-1 0,4 0 8 15,10 1-4-15,-4-3 3 0,3 1 1 0,-7-2-2 16,2 0-2-16,-4 0-1 0,-4 0 7 0,-3 0-2 16,-3 1 6-16,2-2 5 0,-9 0-2 0,-4 2 2 15,-5-1-1-15,-10-1 4 0,-9 0 4 0,-5 1 10 16,-12-2 7-16,-6-1-3 0,-4 0-5 0,-7-1-7 16,-8 0 4-16,-6-2 2 0,-6 0 7 0,-11 0 10 15,-8 0-7-15,-6 0-8 0,-8 0-6 0,-7 0-18 16,-5 0-15-16,-3 0-3 0,-4 0-10 0,0 0-8 15,-2 0 8-15,0 0-2 0,0 0 1 0,0 0-1 16,0 0 0-16,0 0-4 0,0 0 3 0,0 0 3 16,0 0-1-16,0 0 2 0,0 0-3 15,0 0 1-15,0 0-7 0,0 0-10 0,0 0-13 16,0 0-6-16,0 0-15 0,0 0-12 0,0 0-12 16,0 0-18-16,0 0-17 0,0 0-16 0,0 0-20 15,0 0-20-15,0 0-14 0,0 0-10 0,0 0-10 16,0 0-7-16,0 0-1 0,0 0 4 0,0 0 17 15,0 0 28-15,0 0 30 0,0 0 23 0,0 0 23 16,0 0 14-16,0 0 20 0,0 0 22 0,0 0 22 16,0 0 7-16,0 0 10 0,0 0-2 0,0 0-2 15,0 0 15-15,0 0 6 0,0 0 22 0,0 0 9 16,0 0 6-16,0 0 0 0,0 0-4 0,0 0-5 16,0 0-8-16,0 0-3 0,0 0-10 15,0 0-6-15,0 0-13 0,0 0-11 0,0 0-3 16,0 0-2-16,23 0 4 0,-23 0-3 0,16 0-26 15,-16 0-38-15,11 0-51 0,-11 0-76 0,0 0-27 16,0 0-36-16,0 10-60 0,0-10-60 0,0 8-20 16,0-8 77-16</inkml:trace>
  <inkml:trace contextRef="#ctx0" brushRef="#br0" timeOffset="64638">23392 7394 2721 0,'-19'5'-2'15,"19"-4"-5"-15,-15 0 3 0,15 2 5 0,0-3 14 16,0 0 30-16,0 0 12 0,0 0 11 0,0 0-2 16,0 0-13-16,0 0 0 0,0 0 3 0,0 0 16 15,0 0 16-15,0 0 11 0,0 0 13 0,0 0 14 16,0 0 2-16,0 0-4 0,0 0-5 0,23 0-16 16,-23 0-9-16,42 0 8 0,-14 13-5 0,3-13-11 15,9 0-3-15,-1 0-13 0,7 7-9 0,-1-7 8 16,5 0-11-16,3 0 4 0,1 0 15 15,4 0 3-15,0 0 6 0,6 0-7 0,-2 0-31 16,6 0-15-16,-2 0 0 0,3 0 8 0,-7 0 31 16,2 0 16-16,-7 0 0 0,-3 0-7 0,-8 0-22 15,-9 0-24-15,-10-13-4 0,-7 13-26 0,-5 0-5 16,-7 0-4-16,-8 0-19 0,0 0 0 0,0 0-41 16,0 0-58-16,0 0-54 0,0 0-49 0,0 0-18 15,-20 0-13-15,20 0-28 0,0 0-43 0,-25 0-41 16,25 0-22-16,-21 0-13 0,7 0-22 0,-3 0-72 15,3 0-101-15,-5 0 24 0,0-33 123 0</inkml:trace>
  <inkml:trace contextRef="#ctx0" brushRef="#br0" timeOffset="64925.99">24411 7174 2787 0,'0'-11'56'0,"0"0"55"0,0 2 49 16,0 1 54-16,29-1-6 0,-29 1-12 0,0 3-12 16,24 1-29-16,-24 3-20 0,0-1-19 0,15 2-4 15,-15 0-3-15,0 0-20 0,12 0-3 0,-12 0-32 16,4 0-12-16,-4 0-13 0,15 0-13 0,-7 0 0 15,0 0 1-15,7 0 15 0,-3 0 3 0,5 0 9 16,3 0-7-16,3 0-4 0,0 20 1 0,4-20-9 16,4 0-3-16,-4 23-12 0,6-23-1 0,-2 19-8 15,4-19 3-15,-4 22-1 0,0-9-9 0,-4 1-1 16,-4-2-4-16,-1 2 1 0,-3 0 4 0,-5 0 3 16,3 1 6-16,-9 1-11 0,-4 0 7 15,-2 2 4-15,-2 2-4 0,0 0 8 0,0 3-1 16,0-1-2-16,-31 3 4 0,9 0 4 0,-9-3-1 15,-7 1-2-15,-7-1-2 0,-5-3-26 0,-8-2-62 16,-6 0-74-16,6-2-93 0,-4 1-105 0,3-2-92 16,1-1-85-16,6 1-117 0,2-3-185 0,9 0 56 15,0-1 165-15</inkml:trace>
  <inkml:trace contextRef="#ctx0" brushRef="#br0" timeOffset="68449.99">1767 10600 1963 0,'0'0'12'0,"0"0"12"0,0 0 21 0,21 0 29 15,-21 0 23-15,0 0 24 0,0 0 14 0,0 0-2 16,0 0-13-16,15 0-16 0,-15 0-21 0,0 0-19 16,0 0-16-16,12 0-17 0,-12 0-10 15,10 0-5-15,-1 0-5 0,1 0 7 0,6 0 7 16,3 0 21-16,4 0 18 0,8 0 20 0,6 0 10 16,-2 0-6-16,11 0-10 0,1 18-20 0,7-18-8 15,4 0-8-15,6 15-2 0,8-15 4 0,1 10-4 16,11-10 1-16,7 6-15 0,11-6-14 0,11 8-9 15,11-8-3-15,6 5 25 0,5-5 19 0,10 0 10 16,10 2-5-16,6-2-19 0,4 0-15 0,3 0-1 16,1 0 6-16,3 0 11 0,-3 0 13 0,3 0 14 15,-5 0 8-15,-4 0 4 0,-3 0 2 0,-9 0-3 16,-9 0-7-16,-5 0-3 0,-11 0 3 0,-11 0 8 16,-17 0 19-16,-16 0 7 0,-16 0 15 15,-14 0 2-15,-13 0-6 0,-12 0-15 0,-8 0-33 16,-11 0-23-16,-2 0-19 0,-4 0-17 0,-2 0-4 15,0 0-8-15,0 0 0 0,0 0 4 0,0 0-4 16,0 0 7-16,0 0-24 0,0 0-51 0,0 0-49 16,0 0-66-16,0 0-62 0,0 0-43 0,0 0-65 15,0 0 11-15,0 0-8 0,0 0-23 0,0 0-41 16,0 0-161-16,0 0-157 0,-26 19 128 0</inkml:trace>
  <inkml:trace contextRef="#ctx0" brushRef="#br0" timeOffset="72597.99">26420 7763 281 0,'0'-4'23'15,"0"4"27"-15,0 0 17 0,0 0 17 0,0 0-3 16,0-1-8-16,0 1 1 0,0 0-2 0,0 0-16 16,0-1-14-16,0 1-15 0,0-3-1 0,0 3 7 15,0 0 20-15,0 0 17 0,0 0 9 0,0 0 12 16,0 0-5-16,0 0 3 0,16 0 5 0,-16 0-5 16,0 0 5-16,0-1 4 0,0 1-4 15,0 0 10-15,0 0 10 0,0 0 1 0,0-2 17 16,0 2 2-16,0 0 3 0,0 0 8 0,0-1-10 15,0 0-1-15,0 1-11 0,0-2-7 0,0 1-3 16,0 0-3-16,0 0-2 0,0 0 5 0,0 0-1 16,0-1-4-16,0 1-3 0,0 1-18 0,0-1-16 15,0 1-11-15,0 0-26 0,0 0-9 0,0 0-16 16,0 0-9-16,0 0 0 0,0 0-16 0,0 0 1 16,0 0-7-16,0 0-1 0,0 0 12 0,0 0 1 15,0 23 8-15,0-23 6 0,0 24-5 0,0-6-2 16,0 3 3-16,0 1-2 0,0 2 1 15,0 2 2-15,0 2-6 0,0-4 5 0,0 2-2 16,0 1 5-16,0-3 4 0,0 2-5 0,0-1 7 16,0-2-1-16,0 0-19 0,0-2-27 0,0-2-34 15,0-3-39-15,0-2-36 0,0-4-27 0,0-1-11 16,0-1-9-16,0-6-1 0,0 1 3 0,0-2-23 16,0-1-46-16,0 0-92 0,0 0-139 0,0 0-112 15,0 0 96-15</inkml:trace>
  <inkml:trace contextRef="#ctx0" brushRef="#br0" timeOffset="72957.99">26348 8036 2851 0,'0'0'42'0,"0"0"40"0,0 0 41 16,0 0 45-16,0 0 0 0,0-21 9 0,22 21 5 16,-22 0 1-16,0 0-9 0,0-14-12 0,17 14-24 15,-17 0-33-15,0 0-33 0,0 0-38 0,0 0-26 16,0 0-18-16,0 0-9 0,0 0-5 0,0 0-4 15,0 0 0-15,0 0 4 0,0 0 7 0,0 0 11 16,0 20 1-16,0-20 5 0,0 25 1 0,0-7-1 16,0 3 0-16,0 2 0 0,0 2-2 0,0 0 1 15,0 0 0-15,0 1-1 0,0-1 4 0,0-2-2 16,0-6 0-16,0-1 4 0,0-6 3 0,0-2 5 16,0-1 6-16,0-5 38 0,0-2 78 15,0 0 79-15,0 0 49 0,0 0-35 0,0 0-76 16,0 0-87-16,0 0-54 0,33-31 0 0,-33 31-4 15,31-35-2-15,-13 16 11 0,3-6-10 0,2 0 1 16,-5 0 6-16,1-1-13 0,-2 1 1 0,1 1-2 16,1 3-4-16,-7 0-1 0,3 2-21 0,-3 2-54 15,-2 3-72-15,-1 2-105 0,-5 3-113 0,0 3-138 16,0 1-146-16,-4 3-123 0,0 2-128 0,0 0 71 16,0 0 221-16</inkml:trace>
  <inkml:trace contextRef="#ctx0" brushRef="#br0" timeOffset="82574">7512 10538 982 0,'0'0'14'0,"0"0"14"0,0 15 30 0,-15-15 32 15,15 0 13-15,0 0 16 0,0 0-7 0,0 0-5 16,0 0-7-16,0 0 2 0,0 0-7 0,0 0-7 16,0 0 3-16,0 0-10 0,0 0 4 15,0 0-4-15,0 0 2 0,0 0-7 0,0 0-1 16,0 0-1-16,0 0-5 0,0 0 0 0,0 0 0 16,0 0-7-16,0 0 0 0,0 0-9 0,29 0-5 15,-29 0 1-15,36 20-2 0,-18-20 3 0,9 0-2 16,0 16-7-16,6-16-2 0,2 0-4 0,0 15-1 15,5-15-3-15,-1 11-4 0,0-11 0 0,7 8-9 16,3-8 2-16,7 7-7 0,8-7-4 0,8 6 4 16,13-2-9-16,12-1 6 0,9 1 35 0,7-2 25 15,9 2 33-15,4-1 8 0,3-2-31 0,3-1-31 16,0 0-27-16,3 0-21 0,3 0-3 0,7 0 2 16,-1 0 3-16,7 0 2 0,6 0 1 15,5 0-1-15,7 0-3 0,7 0 2 0,4 0-7 16,0 0 3-16,2 0 2 0,4 0-3 0,2 0 2 15,4 0-1-15,2-19 0 0,5 19 2 0,-9 0 3 16,6 0-3-16,5 0 0 0,3 0-4 0,3-13 3 16,-2 13-3-16,1 0 3 0,-9 0 3 0,1 0-2 15,1 0 1-15,-1 0-3 0,1 0-4 0,-5 0 3 16,0 0 0-16,-10 0 2 0,2 18-2 0,-4-18 0 16,-2 0 3-16,-6 0-1 0,-7 14 0 0,-6-14 2 15,-10 0-3-15,-4 0-4 0,-9 8 10 0,-11-8-8 16,-10 0 2-16,-7 0 0 0,-11 0-2 15,-12 0 1-15,-9 0 4 0,-7 0-2 0,-5 0-2 16,-6 0 6-16,-8 0-3 0,-9 0 3 0,-8-16-5 16,-8 16-54-16,-8 0-62 0,-9 0-97 0,-4 0-114 15,-2 0-91-15,-4 0 2 0,0 0-28 0,0 0-9 16,-35 0-83-16,35 21 37 0,-45-21 123 0</inkml:trace>
  <inkml:trace contextRef="#ctx0" brushRef="#br0" timeOffset="85057.99">1600 11534 837 0,'0'0'26'0,"0"0"24"15,0 0 38-15,0 0 46 0,0 0 12 0,0 0 8 16,0 0-14-16,0 0-22 0,0 0-21 0,0 0-9 15,0 0-6-15,0 0-8 0,0 0-1 0,0 0-6 16,0 0 0-16,0 0 2 0,0 0 8 0,0 0 9 16,0 0 7-16,0 0 8 0,0 0-2 15,0 0 4-15,0 0-2 0,0 0 3 0,0 0-2 16,0 0-11-16,19 0-12 0,-1 0-14 0,5 0-7 16,4 0 2-16,4 0 3 0,12 0-3 0,-1 0-6 15,7 0-13-15,5 19-12 0,-5-19-3 0,5 0 5 16,4 0 7-16,-2 0 6 0,6 14 3 0,-4-14-7 15,6 0-3-15,-2 0-7 0,12 0-6 0,1 5-4 16,5-5-9-16,9 0 0 0,10 0-2 0,1 0 21 16,11 0 13-16,-1 0 3 0,4 0-4 0,3 0-13 15,1 0-13-15,0 0-4 0,-2 0 5 0,2 0-2 16,-3 0-4-16,7 0 6 0,-2 0 3 0,-2 0 4 16,-6 0 6-16,-1 0-10 0,-5 0-6 15,-5 0-13-15,0 0-5 0,-1-15 2 0,1 15 4 16,0 0 11-16,2 0 2 0,5 0-1 0,-1-10-6 15,1 10-3-15,2 0-6 0,-3-4 5 0,-6 4 1 16,1 0-1-16,-7 0 1 0,-2-3 3 0,0 2-7 16,-4-2 1-16,-5 2 5 0,1 0-6 0,0-2 7 15,0 2-5-15,-3-1 4 0,1 0 3 0,-4-2-6 16,-1 1 9-16,-1 1-4 0,-3-1-10 0,0 0 9 16,-3-1-4-16,-9 1-1 0,-2-2 1 0,-2 4-4 15,1-3-1-15,-5 1 0 0,2-1 3 0,2 2-2 16,-2-2 1-16,2 1 1 0,4-1 3 15,0 1-5-15,-5 0 1 0,6 0-2 0,-6 0 0 16,1 0 3-16,0 0-2 0,0 1 0 0,-2-1-2 16,0 1-2-16,-1 1 3 0,1-1 0 0,-2 0 2 15,2 1 0-15,-7 0 1 0,-1 0 0 0,-3 0-6 16,-3 1 4-16,-3-2 0 0,0 2 5 0,-4-1-4 16,1 1 3-16,-3 0-4 0,0-1-4 0,4 1 7 15,-6 0-8-15,0 0 7 0,-2-1 2 0,-2 1-1 16,-2 0 8-16,-7 0-2 0,3 0 2 0,-7 0 0 15,1 0-3-15,-5 0-2 0,-2 0 0 0,-3 0-5 16,-1 0-1-16,-2 0-2 0,-2 0-3 0,0 0 7 16,0 0-5-16,0 0 1 0,0 0 0 15,0 0-4-15,0 0 3 0,0 0 0 0,0 0 0 16,0 0-1-16,0 0 3 0,0 0-2 0,0 0 0 16,0 0 3-16,0 0-3 0,0 0 2 0,0 0 2 15,0 0-1-15,0 0 3 0,0 0 2 0,0 0-1 16,0 0-3-16,0 0-1 0,0 0 1 0,0 0 1 15,0 0 1-15,0 0 2 0,0 0-3 0,0 0-6 16,0 0 4-16,0 0-3 0,0 0 0 0,0 0 6 16,0 0 2-16,0 0 7 0,0 0 3 0,0 0 5 15,0 0 21-15,0 0 25 0,0 0 24 0,0 0 5 16,0 0-17-16,0 0-15 0,0 0-19 0,0 0-18 16,0 0-6-16,18 0-19 0,-5 0 1 15,-1 0-1-15,7 0-5 0,4 0 7 0,3 0-10 16,1 0 5-16,0 0 3 0,0 0-3 0,0-13 1 15,-2 13 3-15,-7 0-4 0,-1 0 1 0,-3 0-6 16,-3 0-3-16,-3 0 3 0,-2 0-3 0,-2 0 3 16,-2 0-3-16,-2 0-3 0,0 0 0 0,0 0-5 15,0 0 4-15,0 0-2 0,0 0 3 0,0 0 16 16,0 0-2-16,0 0 7 0,0 0 5 0,-29 15-8 16,29-15 5-16,-27 0-3 0,13 14-3 0,-5-14 3 15,3 0-4-15,-3 11-2 0,3-11 2 0,-1 0-5 16,3 6 2-16,1-6 7 0,3 0-3 15,2 0-1-15,2 0 8 0,1 0 14 0,1 0 25 16,2 0 12-16,2 0 8 0,0 0 0 0,0 0 0 16,0 0 5-16,0 0 8 0,0 0 1 0,0 0 3 15,0 0 2-15,0 0-22 0,0 0-6 0,0 0-20 16,0 0-10-16,0 0-3 0,0 0-14 0,0 0-2 16,0 0-3-16,0 0-4 0,0 0 3 0,0 0-3 15,0 0-5-15,0 0-5 0,0 0-3 0,0 0 3 16,0 0-8-16,0 0 8 0,0 0-3 0,0 0-6 15,0 0 6-15,0 0-1 0,0 0 4 0,0 0 0 16,0 0 5-16,0 0-4 0,0 0 4 0,0 0 0 16,0 0 0-16,0 0 9 0,0 0-4 15,0 0-1-15,0 0 1 0,0 0-2 0,0 0 7 16,0 0 4-16,0 0-2 0,23 0-3 0,-23 0 9 16,0 0-9-16,0 0-1 0,21 0 0 0,-5 0-11 15,5 0 6-15,6 0 2 0,8 0-5 0,4 0 1 16,7 18 4-16,1-18-2 0,1 0 2 0,1 0 3 15,3 0-3-15,4 12-5 0,10-12 9 0,4 0-5 16,11 12-4-16,8-12 10 0,10 11-6 0,8-6 6 16,7-1-7-16,4 0-2 0,4 0-1 0,0-2 0 15,4-1-3-15,0-1 7 0,0 2-4 0,4-1-4 16,5-1 13-16,5 2-14 0,5-2 7 0,6 1-6 16,2 0 4-16,4 0 5 0,2-1 3 15,0 1 1-15,0-1-14 0,-1 2 5 0,1-1-3 16,2 0 3-16,2 2 0 0,3-1 1 0,-1 1-6 15,2 0 7-15,-1 3 2 0,-3-3-4 0,-2-1 5 16,-4 5-5-16,-6-3-4 0,-4 0-4 0,-2-1 0 16,-5 1 0-16,-5 0 3 0,-15-2 7 0,-5 1-2 15,-11-3 3-15,-11 0 2 0,-15 0 3 0,-7 0 5 16,-16 0-5-16,-5 0 4 0,-7 0 6 0,-9-22 12 16,-12 22 21-16,-3 0 17 0,-7 0-17 0,-3-18-18 15,-3 18-22-15,-4 0-19 0,0-14 0 0,-2 14-4 16,0-9 8-16,0 9-4 0,0-10 3 15,0 10 0-15,0-8-59 0,0 7-70 0,0-2-73 16,0 2-80-16,0 1-46 0,-17-2-25 0,17 2-33 16,0-1-49-16,-18-1-47 0,5 2-56 0,-3-2-80 15,-5 2-125-15,-4 0-44 0,0-2 165 0</inkml:trace>
  <inkml:trace contextRef="#ctx0" brushRef="#br0" timeOffset="86554">1627 12482 1113 0,'0'0'27'0,"0"23"39"16,0-23 35-16,-31 0 47 0,31 19 6 0,0-19-4 16,-27 0-6-16,27 13-17 0,-19-13-5 0,19 0-1 15,-16 10 4-15,16-10 5 0,-15 0 2 0,15 3 10 16,0-3-2-16,-8 0 5 0,8 0-3 0,0 0-4 15,0 0-13-15,0 0-10 0,0 0-17 0,0 0-20 16,0 0-7-16,0 0-18 0,0 0-9 0,0 0-14 16,23 0-15-16,-23 0-9 0,27 0 4 15,-5 0 17-15,3 0 20 0,4 0 16 0,6 0 18 16,7 0-7-16,1 0-6 0,3 0-7 0,3-15-22 16,1 15-4-16,3 0-9 0,-3 0-6 0,4-10-4 15,4 10-6-15,4 0 0 0,2-7-2 0,8 7 2 16,9 0 1-16,8 0 7 0,14 0 19 0,9 0 21 15,5 0 15-15,10 0-4 0,-1 0-11 0,4 0-19 16,0 0-10-16,4 0-6 0,7 0-14 0,2 0-9 16,8 0 1-16,4-21 1 0,12 21 0 0,0 0 5 15,9-20 0-15,2 20-1 0,4-13 7 0,6 13-7 16,2-14 2-16,-2 14-5 0,2-15-5 0,9 7 7 16,-1 0-11-16,9 1 9 0,0 3-7 15,-1-1 5-15,-1-1 3 0,-2 3-8 0,5 3 4 16,-3-2-3-16,0 2 3 0,-7 0 0 0,-6 0 7 15,-8-1 7-15,-8 1 1 0,-6-1 8 0,-9-2-1 16,-8 1 6-16,-11-4 6 0,-5 1 2 0,-9-1 3 16,-6 0 1-16,-4 0 4 0,-4 0-1 0,-7 0 7 15,-10 0 5-15,-10 0 2 0,-13 3 17 0,-7-3-4 16,-7 3 10-16,-15-1 9 0,-6 2 0 0,-10 0 0 16,-6 1-14-16,-4 0-23 0,-7 0-28 0,-6 1-19 15,0-2-10-15,-6 2-4 0,0-2 9 0,0 2-5 16,0 0-5-16,0 0 1 0,0 0-11 15,0 0-9-15,0-2-60 0,0 2-48 0,0 0-59 16,0-1-62-16,0 1-26 0,0 0-54 0,0-1-64 16,0 1-70-16,0 0-62 0,0 0-74 0,0 0-83 15,0 0-103-15,0 0 156 0</inkml:trace>
  <inkml:trace contextRef="#ctx0" brushRef="#br0" timeOffset="90362">26447 7771 1466 0,'0'0'72'0,"0"-4"46"0,8 3 39 15,-8-1 18-15,0-1-48 0,0 0-13 0,0-1-1 16,0 3 37-16,0-3 13 0,0 0 7 0,0 1 0 15,0-1-7-15,0 1 1 0,0 0-1 0,0 1-4 16,0-1-16-16,0 3-13 0,0 0-9 0,0-1-17 16,0 1-16-16,0 0-16 0,0 0-17 15,0 0-9-15,0 0-13 0,0 0-12 0,0 0-14 16,0 0-13-16,0 0-6 0,0 0 7 0,0 0 14 16,0 19 26-16,0-19 11 0,0 21-2 0,0-6-15 15,0 0-22-15,-23 6-8 0,23 0 1 0,0 2 2 16,-12 2 2-16,12 1 0 0,-10 0 1 0,10 1 2 15,-13 0-9-15,13 0 2 0,-4 0 2 0,-2-1-5 16,2-3 10-16,0 0-3 0,4-2 1 0,0-2 0 16,-5-2-4-16,5-2 5 0,-4-3-2 0,4-2 7 15,0-2-3-15,0-4-20 0,0 1-15 0,0-4-28 16,0 1-34-16,0-2-30 0,0 0-53 0,0 0-52 16,0 0-49-16,0 0-42 0,0 0-27 15,0 0-23-15,0 0-51 0,0 0-105 0,0 0-111 16,0-25 105-16</inkml:trace>
  <inkml:trace contextRef="#ctx0" brushRef="#br0" timeOffset="90701.99">26199 7997 3080 0,'0'-9'68'15,"0"-1"59"-15,0 1 67 0,0-1 61 0,35-1-14 16,-35 1-4-16,0 1-13 0,23 4-8 0,-23-4-6 16,0 5-20-16,0 0-31 0,0 1-44 0,14 2-39 15,-14 1-48-15,0 0-29 0,0 0-19 0,0 0-19 16,0 0 18-16,0 0 0 0,0 0 14 15,0 22 8-15,0-22-10 0,0 25 2 0,0-9-2 16,0 3 1-16,0 5 7 0,0 2 4 0,0 0 7 16,0 2-8-16,0 0-1 0,27-2-2 0,-27 1-2 15,0-4 15-15,27-1 7 0,-27-5 18 0,0-3 103 16,12-4 129-16,-12-5 109 0,0-2 68 0,0-3-66 16,11 0-106-16,-3 0-90 0,2-22-52 0,7 22-13 15,-3-28-4-15,5 28-21 0,1-39-29 0,7 15-29 16,-8-1-16-16,8 1 0 0,-9-2-3 0,5 0 0 15,-6 1-5-15,5 2-13 0,-7-1-5 0,1 5 7 16,-1 2-7-16,-7 2-42 0,2 3-64 0,-5 1-108 16,-1 4-176-16,0 4-174 0,-4 1-121 15,0-1-78-15,0 3-14 0,0 0 90 0,0 0 58 16,0 0-22-16,0 30-158 0,0-30 109 0,0 29 135 16</inkml:trace>
  <inkml:trace contextRef="#ctx0" brushRef="#br0" timeOffset="95097.99">26110 11489 2639 0,'0'0'9'0,"0"0"5"0,0 0 2 15,0 0 13-15,0 0 22 0,0 0 36 0,0 0 49 16,0 0 39-16,0 0 24 0,0 0 16 0,0 0 6 15,0 0-4-15,0 0-11 0,0 0-27 0,0 0-19 16,0 0-18-16,0 0-9 0,0 0-5 0,0 0-12 16,0 0-1-16,0 0 2 0,0 0 4 0,0 0 14 15,0 0-26-15,20 0-36 0,-20 0-39 0,34 0-42 16,-8 0 0-16,5 0-1 0,9 23 13 0,9-23 35 16,5 0 31-16,6 20 55 0,-2-20 51 0,4 0 23 15,-6 22 7-15,2-22-9 0,-5 0-8 0,-3 14-32 16,0-14-11-16,-7 0-7 0,-2 0-12 15,-6 0 10-15,-4 0-2 0,-4 0-20 0,-8 0-37 16,4 0-28-16,-13 0-30 0,2 0-15 0,-3-19-5 16,-5 19-5-16,-2 0-4 0,2 0-44 0,-4 0-63 15,0 0-106-15,0 0-150 0,0 0-158 0,0 0-108 16,0 0-12-16,0 0 41 0,0 0 64 0,-27 0 43 16,27 0-20-16,-27 0-76 0,5 0-127 0,-1 0-38 15,-4 0 150-15</inkml:trace>
  <inkml:trace contextRef="#ctx0" brushRef="#br0" timeOffset="95386">26761 11372 3630 0,'35'0'46'0,"-35"-8"61"16,41 8 57-16,-14-7 65 0,0 1 4 15,-4 2-22-15,0 3-17 0,-3 1-17 0,-1 0-8 16,-5 0 8-16,-1 0 8 0,-1 0-20 0,-1 0-12 16,-3 0-34-16,2 0-51 0,-6 0-28 0,0 0-30 15,5 0-6-15,-3 0-4 0,6 18 0 0,-3-18-5 16,9 14-3-16,1-14-1 0,3 21-1 0,1-6 6 15,2-1-1-15,-2 2 1 0,0 0 8 0,-1 2-4 16,1-2 5-16,-4 1-6 0,-3-2-8 0,-1-3 4 16,-3-2-4-16,-6-2 0 0,-2-2 4 0,0-3 2 15,1-1-7-15,-5-1 9 0,0-1-13 0,0 0-4 16,0 0 18-16,0 1 5 0,0 2 4 0,-31 1 9 16,31 3-10-16,-36 1 1 0,10 2 5 15,-7 0-92-15,-3 1-93 0,-1 1-114 0,-2 1-122 16,-2 1-47-16,-3 0-61 0,7 3-43 0,-2 0-50 15,-3-1-143-15,11 1-70 0,0-1 156 0</inkml:trace>
  <inkml:trace contextRef="#ctx0" brushRef="#br0" timeOffset="102990">5308 14253 1516 0,'0'0'37'0,"0"0"5"0,0 0 7 16,0 0 22-16,0 0-1 0,0 0 25 0,0 0 21 16,0 0 10-16,-20 0-12 0,20 0-5 0,0 0-6 15,0 0-9-15,0 0-6 0,0 0-6 0,0 0 3 16,0 0 6-16,0 0 5 0,0 0 11 0,0 0 9 15,0 0 7-15,0 0 6 0,0 0 2 0,0 0-3 16,0 0-21-16,0 0-32 0,0 0-32 0,31 0-31 16,-13 0-11-16,11 0 6 0,8 0 10 15,7 0 15-15,5 0 19 0,5 0 6 0,6-14 3 16,0 14-5-16,0 0-17 0,4 0-5 0,0 0-11 16,4 0-12-16,7 0-2 0,10 0-5 0,8 0-3 15,12 0 3-15,15 0-1 0,6 0-4 0,10 0 0 16,11 0 2-16,4 0 2 0,0 0 3 0,0-23 1 15,0 23-9-15,4 0 2 0,0-22-4 0,2 22 7 16,2-19 25-16,0 19 6 0,1-18 20 0,-1 9 11 16,-2 2-6-16,-6-1 0 0,-2 0-7 0,-7 3-17 15,-1-2-14-15,-7 1-10 0,2 2-9 0,-3-1-1 16,-7 5 1-16,-2 0 4 0,-2 0 1 0,-6 0 6 16,-3 0 3-16,-9 0 7 0,-5 0 8 15,-12 25 9-15,-5-25 17 0,-7 0 3 0,-17 16 15 16,-9-16 17-16,-14 0-1 0,-8 0-2 0,-8 0-16 15,-7 0-27-15,-8 0-13 0,-1 0-12 0,-3 0-7 16,0 0-1-16,0 0-12 0,0 0 5 0,0 0-5 16,0 0-4-16,0 0 0 0,0 0 4 0,0 0-4 15,0 0 0-15,0 0-1 0,0 0-30 0,0 0-32 16,0 0-37-16,0 0-44 0,0 0-40 0,0 0-43 16,0 0-55-16,0 0-65 0,0 0-57 0,0 0-54 15,0 0-71-15,0 0 24 0,0 0-40 0,0 0-76 16,0 0 166-16</inkml:trace>
  <inkml:trace contextRef="#ctx0" brushRef="#br0" timeOffset="103674">12101 14332 1930 0,'-10'4'38'0,"1"-4"18"0,7 0 24 0,-2 0 29 15,4 0-8-15,0 0 19 0,0 0 12 0,0 0 14 16,0 0 11-16,0 0 2 0,0 0 8 0,0 0-4 16,0 0-5-16,0 0-32 0,0 0-31 0,23 0-34 15,-23 0-15-15,33 0 14 0,-8 0 11 0,8 0 26 16,6 0 12-16,9 0-9 0,3 0-5 0,7 0-29 16,10 0-16-16,11 0-9 0,2 0-5 0,7 0 7 15,8-15-2-15,7 15-3 0,13 0-12 0,12 0-16 16,14 0-10-16,13 0 5 0,13 0 30 15,10 0 30-15,6 0 12 0,6 0-11 0,0 0-22 16,2 0-29-16,-6 0-4 0,-2 0-1 0,-6 0-12 16,0 0 2-16,0 0-6 0,-1 0 6 0,-3 0 41 15,-4 0 42-15,-7 0 5 0,-8-20-4 0,-6 20-32 16,-13 0-40-16,-14-14-1 0,-12 14 2 0,-17-12 3 16,-11 12 16-16,-9-10 21 0,-15 10 39 0,-9-6 43 15,-10 1 10-15,-8 2-26 0,-8 2-47 0,-8-1-57 16,-5 1-40-16,-8 0-23 0,-2 1-47 0,0-1-49 15,0 1-68-15,0 0-50 0,0 0-2 0,0 0 7 16,0 0-5-16,-31 0-33 0,31 0-84 0,-39 0-104 16,10 0-107-16,-6 24-152 0,-5-24-49 15,-1 0 159-15</inkml:trace>
  <inkml:trace contextRef="#ctx0" brushRef="#br0" timeOffset="105318">1354 15218 1373 0,'-4'0'47'15,"0"0"31"-15,2-11 28 0,-3 11 30 0,5 0-20 16,0 0-8-16,0 0-18 0,0 0-20 0,0 0-22 15,0 0-7-15,0 0 2 0,0 0 10 0,0 0 5 16,0 0 5-16,0 0 4 0,0 0 3 0,0 0 10 16,0 0 2-16,0 0-1 0,0 0 2 0,0 0-4 15,0 0 3-15,0 0 3 0,0 0 3 0,0 0 6 16,0 0 2-16,0 0-13 0,0 0-23 0,0 0-22 16,27 0-22-16,-27 0-9 0,38 0 3 0,-7 0 11 15,4 0 13-15,6 0 15 0,7 0 5 0,3 0 2 16,11 0-9-16,2 0-7 0,7 0 4 15,1 0-6-15,0 0 3 0,5 16 4 0,3-16-9 16,5 0 0-16,2 0-2 0,2 0-5 0,2 0-2 16,2 0 4-16,10 0-2 0,5 0-2 0,3 0 0 15,1 0-12-15,2 0-6 0,1 0-7 0,3 0 0 16,8 0 4-16,0 0 0 0,3 0 7 0,3-15-7 16,2 15 9-16,9 0-4 0,4 0-1 0,-7 0-2 15,5 0-2-15,-2 0 3 0,-1 0-4 0,3 0 2 16,0 0-6-16,-1 0-1 0,3 0 5 0,6 0-4 15,-6 0 2-15,0 0-6 0,-3 0-1 0,-1 0 3 16,-5 0-1-16,-1 0 5 0,-7 0-5 0,-6 0 2 16,6 0-2-16,-2 0 0 0,-4 0 3 15,-6 0 0-15,-4 0 4 0,-7 0 3 0,-3 0 0 16,-7-15-6-16,-4 15 10 0,-8 0 5 0,-3 0 10 16,-3 0 7-16,-5 0 3 0,-1 0-2 0,-7 0 0 15,-6 0 4-15,-6 0-3 0,-9 0 4 0,-8 0 8 16,-6 0-3-16,-8 0-10 0,-4 0-11 0,-7 0-15 15,-6 0-9-15,-4 0-2 0,0 0-1 0,-2 0-2 16,0 0 1-16,0 0 2 0,0 0-1 0,0 0 0 16,0 0-1-16,0 0-4 0,0 0 0 0,0 0 2 15,0 0 4-15,0 0-6 0,0 0-1 0,0 0 3 16,0 0 4-16,0 0 8 0,0 0 0 0,0 0-6 16,0 0-1-16,0 0 1 0,0 0 2 15,0 0 4-15,0 0-3 0,0 0-2 0,0 0 0 16,0 0-1-16,0 0-1 0,0 0 1 0,0 0 1 15,0 0 2-15,0 0 1 0,0 0-5 0,0 0 4 16,0 0-5-16,0 0 5 0,0 0-2 0,0 0-3 16,0 0 4-16,0 0-2 0,0 0 2 0,0 0-2 15,0 0-1-15,0 0 2 0,0 0 0 0,0 0 4 16,0 0-4-16,0 0-2 0,0 0 3 0,0 0-2 16,0 0 4-16,0 0 1 0,0 0-7 0,0 0 6 15,0 0-2-15,0 0 1 0,0 0 5 0,0 0-4 16,0 0 1-16,0 0-5 0,21 0-5 15,-21 0 2-15,25 0 2 0,-4 0-3 0,3 0 4 16,11 0-2-16,7 0-2 0,5 0 6 0,9 0-4 16,10 0 5-16,7 0-1 0,7 22-2 0,5-22 0 15,6 0-3-15,2 16 3 0,6-16-5 0,3 0 12 16,3 12-1-16,7-12-5 0,3 0 6 0,5 11-6 16,2-11 1-16,4 5 0 0,5-1 0 0,7-1 0 15,1 0-4-15,1-1-1 0,5 0 1 0,12 1-7 16,-2 1 7-16,0-1-1 0,2 0 0 0,2 1 7 15,5 1 0-15,-1 0 3 0,0 0-6 0,2 1 2 16,3-1-1-16,-5 3-4 0,3-1 5 0,-7-2-5 16,-2 2 2-16,-4 0 7 0,-8 0 0 15,1 1-3-15,-3-1-3 0,-3-1 7 0,-5 0-10 16,-7 3 10-16,-6-5 0 0,-8 5-5 0,-7-5 16 16,-8 1 12-16,-10 0 22 0,-4-1 21 0,-6-1 3 15,-9-1-1-15,-6-2 0 0,-8 0-10 0,-11 0 13 16,-6 0 0-16,-7 0-17 0,-10 0-13 0,-5 0-23 15,-7 0-20-15,-2 0-7 0,-6 0-8 0,1 0-30 16,-3 0-54-16,0 0-58 0,0 0-72 0,0 0-50 16,0 0-54-16,0 0-46 0,0 0-25 0,-29 0-41 15,29 0-29-15,-46 0-96 0,11 0-221 0,-11 0 79 16,-7 0 143-16</inkml:trace>
  <inkml:trace contextRef="#ctx0" brushRef="#br0" timeOffset="106169.99">850 16145 2290 0,'0'0'18'16,"0"6"-2"-16,0-6-1 0,0 4-2 0,18-3-21 16,-18-1 4-16,0 2 12 0,0-1 22 15,0 0 25-15,0-1 27 0,0 1 19 0,0 1 8 16,0-2 6-16,0 0-6 0,0 1 0 0,0-1 1 15,0 1 9-15,0 1 35 0,0 0 32 0,0 1 16 16,0 1-5-16,35 3-27 0,-12 1-30 0,8 1-26 16,10 0-17-16,13 4-12 0,10-2-15 0,13 0-7 15,12 1-5-15,14-1-4 0,17-2 8 0,10 1 0 16,11-2 9-16,12 0-1 0,14-1-5 0,11-1-1 16,14-1 6-16,9-1 14 0,5-1 21 0,7 0 35 15,8 0 16-15,9 0 5 0,3-2 3 0,-1 2-35 16,-9-3-41-16,-4 0-36 0,2 3-35 15,3-2-14-15,-3 2 1 0,-2-1 23 0,-8 1 26 16,-6 1 20-16,-3 0 27 0,-6 1 17 0,-9-3-1 16,-14 1 1-16,-14-3-17 0,-12 0-19 0,-13 0-24 15,-10 0-7-15,-14 0 4 0,-15 0-1 0,-20 0 17 16,-13 0 21-16,-15 0-7 0,-16-19-4 0,-6 19-29 16,-15 0-32-16,-1 0-19 0,-9 0-6 0,0 0-8 15,0 0 0-15,0 0-1 0,0 0-26 0,0 0-33 16,0 0-50-16,0 0-62 0,0 0-60 0,0 0-90 15,0 0-75-15,0 0-55 0,0 0-34 0,0 0-4 16,0 0-30-16,0 0-20 0,0 0-16 0,0 0-40 16,0 0-126-16,-27 0-1 0,27 0 141 15</inkml:trace>
  <inkml:trace contextRef="#ctx0" brushRef="#br0" timeOffset="107630">26891 7179 2779 0,'0'-7'5'0,"0"3"-1"0,0 2 1 0,0 2 3 15,0-2-3-15,0 2 12 0,-14 0 46 0,14 0 50 16,0 0 40-16,-17 0 16 0,17 24-31 0,-14-24-40 16,10 0-21-16,-5 18-4 0,3-18 0 0,2 0 14 15,4 14-1-15,-4-14 13 0,0 0 24 0,4 0 14 16,0 0 17-16,0 0 10 0,0 0 14 0,0 0 18 16,0 0-16-16,0 0-21 0,31 0-44 0,-31 0-28 15,45 0 11-15,-14 0 35 0,15 0 52 0,7 0 44 16,9 0 28-16,2-25-9 0,11 25-27 15,1-18-24-15,-3 18-19 0,3-23 5 0,-8 11 14 16,-6 1 1-16,-8 2-14 0,2 0-46 0,-17 0-138 16,3 3 0-16,-11-2 0 0,-4 3 0 0,-5-2 0 15,-1 1 0-15,-7 1 0 0,-1-2 0 0,-3 3 0 16,-6 2 0-16,5-1 0 0,-7 1 0 0,0 2 0 16,-2 0-73-16,0 0-296 0,0 0-170 0,0 0-134 15,0 0-62-15,0 0 23 0,0 0 76 0,0 0 64 16,-21 0 8-16,21 19-90 0,-27-19-182 0,27 0 77 15,-41 0 155-15</inkml:trace>
  <inkml:trace contextRef="#ctx0" brushRef="#br0" timeOffset="107946.99">27704 6947 3771 0,'22'0'16'0,"5"0"14"16,-8 0 13-16,1 0 36 0,-20 0 28 0,25 0 38 15,-25 0 32-15,17 0 11 0,-17 0-19 0,0 0-30 16,0 0-30-16,0 0-33 0,0 0-25 0,0 0-15 15,0 0-9-15,0 0 7 0,0 0 20 0,0 0 38 16,0 0 34-16,0 0 8 0,0 0-7 0,0 0-34 16,0 0-32-16,27 0-19 0,-27 0-15 0,27 0-9 15,-27-13-4-15,41 13 5 0,-18 0 17 0,1-13 30 16,5 13 41-16,-2-7 14 0,4 7-1 0,0-7-5 16,0 7-37-16,-2-4-23 0,-4 4-22 15,-2 0-33-15,-5 0-12 0,-1 0-8 0,-7 0-9 16,1 0 1-16,-3 0 0 0,-8 0 0 0,4 20 22 15,-4-20 0-15,0 21 11 0,0-21 3 0,0 31-8 16,-33-10-14-16,33 0-61 0,-44 0-53 0,18-1-75 16,-1 0-57-16,-6 3-48 0,-3 1-42 0,1 0-52 15,0-2-61-15,-2 1-59 0,2 3-72 0,0-3-113 16,2 0-206-16,-2-6 168 0</inkml:trace>
  <inkml:trace contextRef="#ctx0" brushRef="#br0" timeOffset="110061.99">26850 12328 3109 0,'-4'12'3'0,"0"-12"-2"0,4 0-1 0,-5 0 12 16,5 0 15-16,0 0 32 0,0 0 32 0,-4 0 22 16,4 0 7-16,-2 0 2 0,2 0-3 15,-4 0-20-15,4 0-6 0,0 0-17 0,0 0-19 16,-4 0 0-16,4 0 1 0,0 0 5 0,0 0 17 15,0 0 11-15,0 0-1 0,0 0 7 0,0 0-9 16,0 0-2-16,0 0 9 0,0 0 9 0,0 0-2 16,0 0-27-16,27 0-22 0,-27 0-26 0,41 0 21 15,-10 0 41-15,11 0 52 0,15 0 56 0,10 18 39 16,9-18 31-16,9 0 3 0,2 0 15 0,-7 0-14 16,1 0-16-16,-5 0-9 0,-12 0-38 0,-6 0-25 15,-8 0-28-15,-15 0-82 0,-8 0-73 0,0 0 0 16,-9 0 0-16,-5 0 0 0,-3 0 0 15,-6-15 0-15,0 15 0 0,-4 0 0 0,0 0 0 16,0 0 0-16,0 0 0 0,0-9-168 0,0 9-264 16,0 0-179-16,0-2-108 0,-18 2-62 0,18-3-20 15,-23 2 7-15,7 0-96 0,-7-3-205 0,4-3 218 16</inkml:trace>
  <inkml:trace contextRef="#ctx0" brushRef="#br0" timeOffset="110373.99">27561 12117 4549 0,'47'0'32'0,"-24"0"60"16,4 0 88-16,-4-23 110 0,4 23 104 0,-5-17 44 16,-7 17 0-16,1 0-52 0,-1 0-96 15,-7 0-88-15,3 0-81 0,-3 0-58 0,0 0-45 16,-8 0-21-16,6 0-10 0,-6 0-3 0,0 0 5 16,4 0 16-16,1 0-2 0,-1 28 15 0,4-28-2 15,6 31-7-15,-1-12 22 0,5 3 7 0,1 0 24 16,4 2 20-16,2-3 8 0,-1 0 8 0,3-2 10 15,-2-1 2-15,0-1-39 0,0-2-71 0,-7 1 0 16,1-6 0-16,-1-2 0 0,-5-2 0 0,-5-1 0 16,-4-2 0-16,-2 0 0 0,-2-3 0 0,0 0 0 15,0 0 0-15,0 0 0 0,0 0 0 0,-37 0 0 16,16 0 0-16,-12 27 0 0,-2-27 0 0,-6 23 0 16,-13-23 0-16,0 22-250 0,-3-22-148 15,-1 20-190-15,-6-20-122 0,2 23-59 0,2-12-35 16,-7 3 29-16,10 1-76 0,-3 1-244 0,6-3 215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6:27:25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9746 5332 1523 0,'0'0'15'16,"0"0"8"-16,0 0 2 0,0 0 1 0,0 0-8 15,0 0 14-15,0 0 17 0,0 0 16 0,0 0 11 16,0 0-8-16,0 0-14 0,0 0-15 0,0 0-13 16,0 0-13-16,0 0-3 0,0 0-2 0,0 0 3 15,0 0 10-15,0 0-1 0,0 0 10 0,0 0 3 16,25 0-1-16,-25 0 12 0,37 0 3 15,-10 0 5-15,6 0 4 0,7 16-5 0,3-16-9 16,7 0-9-16,-1 0-12 0,5 12-4 0,4-12 1 16,4 0-4-16,6 0-2 0,9 0-2 0,12 6-7 15,10-6 2-15,12 0 5 0,13 0 10 0,15 0 5 16,1 0 0-16,11 0-1 0,2 0-10 0,9 0-5 16,3 0-3-16,4 0-8 0,7 0 3 0,2 4-2 15,6-4 0-15,6 3 2 0,9 2-8 0,5-1 4 16,9 2 2-16,-2-1-4 0,-4-1 4 0,-7-2 2 15,-1-2-5-15,-5 0 2 0,-8 0 2 0,-8 0-3 16,-13 0 2-16,-2-28-1 0,-3 28-1 0,-1 0 0 16,-10-21 0-16,-1 21 1 0,-7 0-2 15,-7-14 2-15,-10 14 1 0,-4 0 1 0,-4-10 1 16,-13 10-1-16,-5 0 1 0,-12-6-1 0,-11 6-5 16,-13 0 3-16,-13-4-10 0,-11 4-46 0,-12-1-48 15,-9 1-77-15,-5 0-26 0,-7 0 13 0,-5 0-21 16,0 0-15-16,-40 22-81 0,11-22-115 0,-10 20 73 15</inkml:trace>
  <inkml:trace contextRef="#ctx0" brushRef="#br0" timeOffset="1196">2193 6333 1638 0,'0'0'3'0,"19"0"0"0,-19 0-1 15,12 0 1-15,-12 0 0 0,11 0-2 0,-3 0 24 16,0 0 7-16,2 0 11 0,-1 0 22 15,1 0-7-15,2 0 14 0,3 0-2 0,1 0-1 16,3 0 0-16,2 0-9 0,6 0 2 0,-3 0-3 16,3 0 3-16,8 0 1 0,-4 0 6 0,11 0-1 15,-1 0-3-15,7 0-7 0,1 0-9 0,7 0-9 16,6 0-8-16,4 0-8 0,7 0-5 0,11 0 12 16,7 0 9-16,11 0 23 0,7 0 9 0,7 0-5 15,12 0-5-15,8 17-13 0,11-17-6 0,0 0 6 16,14 0-11-16,-4 0 2 0,5 0-2 0,1 0-15 15,2 0-1-15,1 0-9 0,3 0-6 0,5 0-2 16,1 0 1-16,3-17 1 0,-2 17 10 0,4 0 4 16,2-17 4-16,-2 17-2 0,-1 0-10 15,-1-13-3-15,-6 13-7 0,1-6-1 0,3 6 0 16,-2-6 3-16,-1 6-2 0,-1-3 3 0,-1 3-1 16,-3 0-7-16,-3 0 2 0,-1 0 0 0,-14 0 2 15,-3 0 8-15,-10 0 0 0,-11 0 2 0,-8 0 3 16,-9 0 0-16,-5 0 13 0,-7 0 8 0,-4 0 8 15,-4 0 5-15,-13 0-8 0,-4 0 1 0,-10 0 1 16,-8 0 6-16,-6-20-1 0,-11 20 5 0,-6 0-7 16,-8-12-12-16,-7 12-5 0,-1 0-16 0,-3-13-4 15,-6 13-7-15,0 0-6 0,-6 0 2 0,3-5-2 16,-1 5 3-16,-2 0-4 0,0 0-6 0,0 0 6 16,0 0-1-16,0 0 2 0,0 0 2 15,0 0-1-15,0 0-1 0,0 0-3 0,0-3 6 16,0 3-5-16,0 0-5 0,0 0 0 0,0 0 0 15,0 0 1-15,0-1-2 0,0 1 0 0,0-1-12 16,0 1-8-16,0 0-2 0,0-2-16 0,0 2-12 16,0 0-29-16,0 0-39 0,0 0-58 0,0 0-52 15,0 0-57-15,0 0-79 0,0 0-99 0,0 0-136 16,0 0-21-16,0 0 131 0</inkml:trace>
  <inkml:trace contextRef="#ctx0" brushRef="#br0" timeOffset="2728">13883 6296 1566 0,'0'0'70'16,"-11"0"33"-16,11 0 45 0,0 0 31 0,0 0-31 16,0 0 1-16,0 0-12 0,0 0 1 0,0 0-10 15,0 0-13-15,0 0-22 0,0 0-21 0,0 0-29 16,0 0-18-16,21-17-6 0,-21 17-5 0,17 0 1 15,-5-9-3-15,3 9 3 0,7-9-2 0,3 9 2 16,8-8 12-16,6 8 1 0,3-6 15 0,7 4 7 16,7-1 8-16,8 2 13 0,4-1-3 0,11 1 3 15,8-2-13-15,8 1-23 0,14-1-11 0,9 0-15 16,15 1-9-16,5 1 9 0,13 1 3 0,6 0 14 16,17 0 19-16,6 0 9 0,10 0 8 15,2 0-6-15,-8 0-10 0,4 0 2 0,-6 18-4 16,-6-18 12-16,-11 0-4 0,-12 0 1 0,-14 0 9 15,-13 0 9-15,-11 0 13 0,-9 0 7 0,-15-21 1 16,-15 21-6-16,-14 0-14 0,-16-19-8 0,-13 19-22 16,-10 0-16-16,-7-18-11 0,-10 18-9 0,-2 0-12 15,-4-9-6-15,0 9-7 0,0 0-25 0,0 0-36 16,0 0-44-16,0 0-71 0,-29 0-76 0,29 0-68 16,-26 0-75-16,3 0-55 0,-4 27-74 0,0-27-92 15,-4 25-77-15,-4-25 139 0</inkml:trace>
  <inkml:trace contextRef="#ctx0" brushRef="#br0" timeOffset="5728">8382 7081 1268 0,'0'-2'16'0,"-18"2"19"16,18 0 30-16,0 0 37 0,0 0 31 0,0 0 22 15,0 0 5-15,0 0-14 0,-15 0-29 0,15 0-26 16,0 0-22-16,0 0-3 0,0 0-1 0,0 0 5 15,0 0 14-15,0 0 5 0,0 0 11 0,0 0 7 16,0 0-9-16,0 0-1 0,0 0-13 0,0 0-11 16,0 0-9-16,0 0-12 0,29 0-5 0,-8 0-10 15,6 0 3-15,12 0 8 0,8 0 4 0,13 0 9 16,4 19 0-16,13-19-15 0,8 0-9 0,8 0-11 16,10 0-3-16,9 0 13 0,5 0-1 15,10 0 1-15,11 0-2 0,3 10-10 0,-3-10 4 16,3 0 2-16,-1 0 0 0,-1 5 32 0,-3-5 31 15,-10 3 21-15,-6-2 24 0,-10-1-22 0,-9 0-28 16,-14 0-22-16,-17 0-15 0,-10 0-16 0,-14 0-9 16,-13 0-1-16,-9 0-15 0,-5 0-1 0,-7 0-4 15,-3 0-12-15,-3 0 2 0,-2 0-17 0,-4 0-53 16,0 0-57-16,0 0-98 0,0 0-113 0,0 0-66 16,0 0-41-16,0 0-31 0,0 0-56 0,0 0-135 15,0 23 17-15,-19-23 131 0</inkml:trace>
  <inkml:trace contextRef="#ctx0" brushRef="#br0" timeOffset="9592">21969 12946 3872 0,'0'-10'56'16,"29"0"65"-16,-29 0 61 0,23 0 51 0,-8-5 4 16,-15 3 3-16,14 4 15 0,-14 2 26 0,0-1 5 15,8 4-26-15,-8-1-49 0,0 1-75 0,0 3-67 16,0 0-56-16,0 0-40 0,0 0-12 0,0 0 6 15,0 0 19-15,0 0 14 0,0 24 10 0,-22-24-4 16,22 28 0-16,-21-9-10 0,21 5 13 0,-27 5 0 16,27 4 2-16,-21-1-3 0,21 8-77 0,-12 1-67 15,12 3-90-15,-8 2-76 0,1-3-26 0,1 2-42 16,0-4-32-16,0-1-44 0,-5-8-53 0,3-5-58 16,-4-9-158-16,-1-10-134 0,-1-8 150 15</inkml:trace>
  <inkml:trace contextRef="#ctx0" brushRef="#br0" timeOffset="9748">21868 12718 4148 0,'25'-18'20'0,"0"-3"23"0,-5 3 41 0,-1 0 32 16,4-4-10-16,-7 4-21 0,-5 5-40 0,-3 2-35 16,-2 3-7-16,-2 3-18 0,-2 1-65 0,0 3-84 15,-2 0-94-15,0 1-76 0,0 0-80 0,0 0-76 16,0 0-202-16,0 29-126 0,0-29 148 15</inkml:trace>
  <inkml:trace contextRef="#ctx0" brushRef="#br0" timeOffset="9985">22346 12817 4207 0,'16'0'73'0,"-1"0"56"0,-1 0 72 0,-2 0 75 16,-3-23-1-16,1 23-1 0,-6 0-40 0,-4 0-53 15,0-15-70-15,0 15-62 0,0 0-49 0,0 0-14 16,0 0 0-16,0 0 5 0,-23 0 21 0,23 0-12 16,-24 29 0-16,24-29 8 0,-25 35-10 15,6-9 15-15,5 1-5 0,-5 6-15 0,3 5 24 16,-1 1-30-16,-2 8-62 0,3 3-61 0,-1 4-108 16,-1 3-88-16,1 2-54 0,1 0-91 0,1-1-75 15,1 0-81-15,3-4-200 0,3-9-54 0,4-8 171 16</inkml:trace>
  <inkml:trace contextRef="#ctx0" brushRef="#br0" timeOffset="10444">22525 13162 4374 0,'19'-29'57'0,"-2"4"61"0,-3 4 51 15,-2 6 42-15,1-4-53 0,-5 7-68 0,-6 5-68 16,-2 3-41-16,0 3-4 0,0 1 7 0,0 0 12 15,-29 0 12-15,29 37 10 0,-29-14 2 0,29 6 5 16,-33 10-5-16,15 7-15 0,1 6 5 0,1 7 5 16,16 2-14-16,-23 4 7 0,12 2-16 0,11-2 3 15,-14-4 9-15,14-3-4 0,-8-6 7 0,2-6-8 16,3-7 5-16,1-7-1 0,0-8 5 0,2-6 3 16,-2-5 12-16,0-4 103 0,2-6 1 0,0-3-4 15,0 0-12-15,0-26-102 0,0 26-14 0,0-42 5 16,23 12-5-16,-23-6-4 0,0-6 11 15,27-2-14-15,-27-5 12 0,18-2-9 0,-18-2 5 16,25-1 6-16,-10-1-7 0,-1 0 8 0,3 2-4 16,1 3-2-16,3 4 8 0,0 2 4 0,3 4-8 15,-1 3-4-15,4 2 3 0,0 4-5 0,-4 4 1 16,4 0 10-16,-1 4-8 0,-3 1 4 0,0 4 0 16,-2 5 2-16,-3 3-4 0,1 1 0 0,-9 2-6 15,-2 5-20-15,1 1-9 0,-5 1 6 0,-2 0 11 16,0 0 11-16,0 25 12 0,-2-25-9 0,2 35-1 15,-2-12-3-15,0 5-5 0,0 3 9 0,0 1-34 16,0 2-40-16,0-1-49 0,-31 4-65 0,31-2-26 16,-27-1-38-16,27 1-34 0,-35-4-52 15,16-2-50-15,-3-2-44 0,1-4-75 0,-2-5-140 16,1-7-114-16,-3-7 129 0</inkml:trace>
  <inkml:trace contextRef="#ctx0" brushRef="#br0" timeOffset="11843.99">18612 7443 4068 0,'25'-22'52'0,"-25"22"57"15,0-22 67-15,19 22 57 0,-19-24 15 0,14 24 4 16,-14-17-5-16,0 17-26 0,0 0-57 0,0 0-53 15,0 0-69-15,0 0-37 0,0 0-23 0,0 0-12 16,0 0 7-16,0 0 14 0,0 0 10 0,0 24 10 16,-23-3-4-16,23 0-8 0,-16 8-1 0,16 6 4 15,-17 4 31-15,17 3 22 0,-18 3 11 0,18 2 4 16,-15 0-17-16,15 3-20 0,-6-1-3 0,2-2-14 16,4 0-16-16,0-3 6 0,0-4-10 15,0-4 9-15,0-3 7 0,0-4 3 0,0-4 5 16,0-7-8-16,0-1 9 0,0-6-2 0,0-4 16 15,0-4 6-15,0-1-3 0,0-2-15 0,0 0-14 16,0 0-11-16,0-33-8 0,0 33 6 0,0-36 2 16,0 13 9-16,0-2 0 0,0 0-13 0,19-3-1 15,-19 2 2-15,0-1 0 0,0 1-1 0,14 1 15 16,-14-1-9-16,17 2-5 0,-9 2 15 0,4-2-18 16,-1 2 4-16,3 1 9 0,3-1-5 0,-1 4 6 15,1 1-6-15,3-1-4 0,-1 3 4 0,2 1-5 16,-3 3 15-16,-1 0-15 0,-3 4-5 15,1-1-4-15,-3 4-23 0,-2 2 3 0,-1 2-3 16,-1 0 8-16,-2 0 20 0,2 0 3 0,1 32-3 16,1-32 3-16,-2 36-47 0,1-12-48 0,-3 4-30 15,2 0-74-15,-2 2-14 0,-4-1-18 0,-2 3-48 16,0-2-17-16,0-2-50 0,0-2-55 0,0 1-54 16,-31-4-87-16,31 0-156 0,0-6-123 0,-31-1 150 15</inkml:trace>
  <inkml:trace contextRef="#ctx0" brushRef="#br0" timeOffset="12072">19090 7865 4005 0,'16'-11'38'0,"3"-1"57"0,-5-1 62 0,-1 4 67 16,1-8 32-16,-5 7 5 0,-1 1-1 0,-6 4-46 15,2 1-69-15,-4 1-68 0,0 1-67 0,0 2-40 16,0 0 0-16,0 0-6 0,0 0 15 0,0 0 17 15,0 23 1-15,0-23 10 0,-25 27-14 0,25-9-42 16,0 1-38-16,-16 3-36 0,16 1-53 0,0 2-20 16,-17-2-60-16,17-1-52 0,-10 0-52 0,10-1-57 15,-13-3-28-15,7-2-51 0,2-4-80 0,0-2-155 16,0-7 111-16,-2-3 145 0</inkml:trace>
  <inkml:trace contextRef="#ctx0" brushRef="#br0" timeOffset="12212">19125 7481 3536 0,'8'-24'2'0,"5"0"4"16,-3 4-2-16,2-1 2 0,1 3-2 0,-5 2-11 15,0 5-4-15,-1 4-63 0,-5 3-107 0,2 1-77 16,-4 3-65-16,4 0-28 0,-4 0-66 0,4 38-164 16,2-38 27-16,0 40 93 0</inkml:trace>
  <inkml:trace contextRef="#ctx0" brushRef="#br0" timeOffset="12464">19507 7668 4350 0,'13'0'43'0,"-3"-22"45"0,0 22 37 0,-1-21 35 16,1 21-21-16,-4-28-4 0,-2 28-4 0,-2-18-13 15,-2 18-18-15,0 0-37 0,0-10-42 0,0 10-30 16,0 0-13-16,0 0-7 0,0 0 8 0,0 0 4 15,0 0 11-15,-24 19-3 0,24-19 2 0,0 32 3 16,-25-14 3-16,25 8 2 0,-19 3-3 0,19 2-10 16,-16 3-44-16,16 4-57 0,-13-1-56 15,13 4-64-15,0-3-55 0,-8 1-35 0,8 0-45 16,-8-2-36-16,8-3-6 0,-4-2-40 0,2-5-85 16,-3-4-136-16,1-6 86 0,2-3 135 0</inkml:trace>
  <inkml:trace contextRef="#ctx0" brushRef="#br0" timeOffset="12892">19350 8009 3111 0,'-2'-15'40'0,"2"3"41"16,-2-1 51-16,2 0 29 0,0 0-22 0,0 2-29 15,0 0-40-15,0 3-30 0,0 2-21 0,0 1-20 16,0 1-13-16,0 3-5 0,-25 0 4 0,25 1 3 16,0 0 1-16,-22 0 5 0,22 0 1 15,-21 25 3-15,21-25-3 0,-23 21 2 0,15-21 2 16,0 27-1-16,1-13 2 0,1 2 1 0,6-1-2 15,0-1 1-15,0 0 1 0,0 1 6 0,0-3-2 16,0 0-1-16,33-4-6 0,-33-2-9 0,38 0-4 16,-16-3-5-16,7-1 1 0,6-2-1 0,1 0 7 15,5 0 2-15,-2 0 3 0,0-25 3 0,5 25 0 16,-3-24 3-16,3 24 2 0,-5-28 2 0,-2 14 23 16,-4-4 27-16,2 3 38 0,-4-2 26 0,-4 0 3 15,-4 1 11-15,-4-4-7 0,-3 2 6 0,-4-2 3 16,-3 0-12-16,-3-2 5 0,-2 2-1 15,-2-3 21-15,-2 2 9 0,0-1-5 0,0 0 16 16,0 1-5-16,0 4-2 0,0 0-14 0,0 2-37 16,0 2-43-16,-21 5-34 0,21 3-26 0,0 1-23 15,0 2-16-15,0 2-13 0,0 0 8 0,0 0 3 16,0 0 17-16,0 29 15 0,0-29 2 0,0 37 12 16,0-12-9-16,0 5-13 0,0 5-28 0,-18 2-60 15,18 2-44-15,0 3-60 0,0 0-37 0,0 3-22 16,0 0-56-16,0-1-40 0,-10-1-59 0,10-1-57 15,-11-4-58-15,5-4-116 0,2-6-169 0,-4-6 143 16</inkml:trace>
  <inkml:trace contextRef="#ctx0" brushRef="#br0" timeOffset="15652">19873 7914 3106 0,'0'-2'38'0,"0"-1"40"15,0 0 37-15,0 0 42 0,23 1 7 0,-23-2-9 16,0 2-2-16,0 0-17 0,0 2-25 0,0 0-18 16,0 0-25-16,0 0-15 0,0 0-13 0,0 0-9 15,0 0-2-15,0 0-9 0,0 0 0 0,0 0 4 16,0 0 1-16,0 0 10 0,-27 0 0 0,27 0-15 15,-27 0-6-15,11 0-13 0,-5 0-3 0,2 20-2 16,1-20 6-16,-3 0-2 0,5 16 0 0,-1-16 2 16,5 18-10-16,-3-9 3 0,5 1-2 0,0 1 5 15,3 0 2-15,3 0-1 0,-2 0 2 0,2 3-3 16,4-2 7-16,0 0 4 0,0-2-6 0,0 4 8 16,25-3-7-16,-25 1-2 0,22-3 0 15,-22 1-1-15,27-2 1 0,-27 0-2 0,27-4 0 16,-27 1-29-16,27-2-35 0,-15-1-53 0,-1-1-67 15,-1-1-54-15,0 0-68 0,1 0-78 0,-3 0-85 16,2 0-156-16,-1-24-195 0,-3 24 138 0</inkml:trace>
  <inkml:trace contextRef="#ctx0" brushRef="#br0" timeOffset="16476">20150 7964 3581 0,'11'0'39'0,"-3"0"47"0,-2 0 48 0,2 0 51 16,1 0 7-16,-5 0-8 0,2 0-26 0,-2 0-31 15,-2 0-38-15,-2 0-44 0,2 0-17 0,-2 0-23 16,0 0-11-16,0 0-4 0,0 0-2 0,0 0 1 16,0 0 6-16,0 0 4 0,0 0 2 0,0 0 3 15,0 0-4-15,0 0 5 0,0 0 2 0,0 0 1 16,0 0 2-16,0 0 8 0,0 0 1 0,0 0-2 15,0 0-1-15,0 0-10 0,0 0-4 0,0 0 2 16,27-21 10-16,-27 21 15 0,19 0 4 0,-19-18 9 16,18 18 10-16,-18-16-13 0,15 16 11 15,-15-16-2-15,10 16-15 0,-10-18-3 0,4 12-19 16,-4-2-11-16,4 1-8 0,-4 2-3 0,0-1 0 16,0 2-9-16,0 1 4 0,-22 0 0 0,22 2 2 15,-29 0 6-15,29 1 4 0,-40 0-1 0,18 0-4 16,-1 0-2-16,0 22 0 0,0-22 0 0,7 24 4 15,-1-24 4-15,3 34 6 0,6-16-4 0,-1 4 4 16,5-2-4-16,2 1-6 0,2 1 11 0,0-1-8 16,0-4 11-16,0 0 5 0,21-3-6 0,-21-2 10 15,0-1-7-15,31-3 3 0,-31-4-3 0,25-2 0 16,-9-2 1-16,1 0-4 0,3 0 4 0,-1 0 8 16,4-30 36-16,0 30 38 0,-3-26 35 15,1 26 24-15,0-29-5 0,-3 12-21 0,-1 2 0 16,-1-3 16-16,1 3 14 0,-3-1 10 0,-1 2-26 15,-1-2-40-15,-2 1-18 0,-1 3-1 0,1 1 7 16,-6 2-6-16,0 2-24 0,-2-2-28 0,0 6-19 16,0 1-12-16,-2 0-7 0,0 2-10 0,0 0-5 15,0 0-6-15,0 0-7 0,0 0 15 0,0 0 2 16,0 0 8-16,0 23 7 0,0-23-5 0,-22 19 3 16,22-19 3-16,0 31 5 0,-25-11-4 0,25 0-4 15,-15 5 6-15,15-3-3 0,-12 3 4 0,12 0 1 16,-8 1-31-16,8-2-12 0,0 1-7 15,0-4-22-15,0 0 1 0,0-3 8 0,0-5 13 16,0-1 22-16,0-3 27 0,0-3 14 0,0-2 0 16,0-1 5-16,22-3-5 0,-22 0-5 0,0 0 3 15,21 0-2-15,-21-25 2 0,21 25-6 0,-9-24-4 16,-1 24-7-16,1-34 5 0,-2 14 4 0,1-2 0 16,-1-4 8-16,-2 2-7 0,3-7-1 0,-1 1 2 15,-2-1-3-15,-2 0 0 0,3-2-3 0,-1 1 8 16,0 0-10-16,3 2 18 0,-1 2 5 0,2 4 5 15,1 1 2-15,1 4-14 0,-1 6-9 0,-1 2-18 16,0 4-5-16,1 6-19 0,-3 1-2 0,2 0 2 16,-3 0 9-16,3 36 14 0,1-13 5 15,-1 8-50-15,0 4-82 0,-3 5-67 0,-1 4-53 16,-2 4-22-16,-6 4 0 0,0 3-28 0,0 1-58 16,-29 3-70-16,29 3-102 0,-49 5-136 0,13 2-346 15,-3-2 136-15,-2-5 191 0</inkml:trace>
  <inkml:trace contextRef="#ctx0" brushRef="#br0" timeOffset="17084">18399 8409 4067 0,'34'0'45'15,"1"0"58"-15,0-30 69 0,-2 30 61 0,0-21 18 0,-4 21 5 16,-2-18-9-16,-7 18-8 0,-3 0-29 16,-7 0-55-16,1 0-51 0,-11 0-68 0,4 0-31 15,-4 0-21-15,0 0-6 0,0 0 12 0,0 0-1 16,0 0 13-16,-35 0 14 0,35 28-5 0,-31-28-5 16,8 32 0-16,-4-11-17 0,2-2 16 0,-2 4-4 15,0 2-1-15,3 0 0 0,-1 1-5 0,4-1 2 16,3 3 8-16,5-2-5 0,3 1 1 0,4-3 8 15,2 1-9-15,1-2 15 0,3-3-6 0,0 0 21 16,0-2 74-16,34-1 52 0,-34-3 57 0,35-1 43 16,-35 0-21-16,39-3-21 0,-18 0-24 15,1-2-38-15,-3 1-33 0,2-4-23 0,-5 0-21 16,1-1-32-16,-3 0-21 0,-4-2-17 0,-3 1-15 16,-1-1-7-16,-2 1 5 0,-4 0 3 0,0 1-2 15,0 3 19-15,0 1-6 0,0 2 0 0,0 3 4 16,-31 1-6-16,31 2 6 0,-29 2 1 0,29 0 0 15,-35 0 2-15,14 1-13 0,-1 1-48 0,-1-1-33 16,-2 2-57-16,0-1-53 0,0-1-38 0,3 2-46 16,-1-2-51-16,2-2-53 0,3 0-20 0,-1-3-11 15,-2-2 24-15,5-2 32 0,-1-3-14 0,-1-5-48 16,1-2-87-16,-4 0-136 0,1 0-265 0,5-36 100 16,1 15 173-16</inkml:trace>
  <inkml:trace contextRef="#ctx0" brushRef="#br0" timeOffset="17368">18960 8566 4482 0,'35'-18'14'15,"-6"3"18"-15,-7-1 35 0,-5 2 35 0,-3-5 9 16,-5 9-6-16,-5 3-22 0,-4 5-45 0,0 2-28 16,0 0 5-16,0 0 47 0,0 0 32 0,-25 32 8 15,25-32-10-15,-21 40-56 0,21-14-33 0,-24 4 2 16,24 3 0-16,-29 1-11 0,14 3 15 15,3 1-11-15,-3-1-3 0,1 2 7 0,-1 0-3 16,1-2-2-16,-1 0-1 0,5-1 4 0,-2-2-1 16,3-3-17-16,-1-1-26 0,2-3-25 0,4-2-10 15,2-3 2-15,2-3-3 0,0-1-2 0,0-2-15 16,0-3-19-16,24-2-10 0,-24 1-25 0,23-4-27 16,-23-1-13-16,31-3-25 0,-16-2-12 0,1-2-23 15,1 0-40-15,-1 0-41 0,1 0-78 0,-5-32-112 16,1 32-150-16,-1-42 111 0</inkml:trace>
  <inkml:trace contextRef="#ctx0" brushRef="#br0" timeOffset="17568">18900 8784 3148 0,'-15'0'62'0,"15"23"70"16,-4-23 84-16,4 0 71 0,0 0-2 0,0 0-16 15,0 0-40-15,0 0-24 0,0 0-19 0,0 0-19 16,0 0-18-16,0 0-31 0,0 0-39 0,0 0-40 15,0 0-27-15,21 0-20 0,-21 0-4 0,27 0 7 16,-7 0-37-16,3 0-40 0,6 0-54 0,2 0-65 16,2 0-35-16,2 0-46 0,-2 0-51 0,2 0-51 15,-4 0-60-15,-2 17-57 0,-2-17-146 0,-2 0-161 16,-2 0 136-16</inkml:trace>
  <inkml:trace contextRef="#ctx0" brushRef="#br0" timeOffset="18232">19439 8763 2964 0,'19'0'3'0,"-5"0"6"15,1 0 21-15,-5 0 18 0,-2 0 7 0,3 0 0 16,-11-24-18-16,6 24-13 0,-6 0-19 0,0-21-3 16,0 21-8-16,0-15-4 0,-33 15 7 0,33-11-3 15,-37 11 4-15,18 0-5 0,-6 0-3 0,-2 0 1 16,5 0-5-16,-3 0 3 0,0 33 4 15,4-33 2-15,3 31 0 0,3-13 4 0,1 1-2 16,1 0 2-16,5-1 1 0,2 0-4 0,2-1 3 16,0-3 3-16,4 1 4 0,0-3 17 0,0-3 29 15,0 0 16-15,31-4 23 0,-31-1-5 0,29-1-8 16,-29-3-6-16,33 0-4 0,-15 0 6 0,-3 0-7 16,1 0-9-16,-1-22-11 0,-3 22-1 0,1 0-5 15,-5-26 13-15,-2 26-6 0,-6-17-17 0,8 17-7 16,-8-13-18-16,2 13-9 0,-2 0-14 0,0-10-11 15,0 10 5-15,0 0 2 0,0 0 10 0,0 0 7 16,0 0-4-16,-22 27 4 0,22-27 3 0,0 26-2 16,-21-26 6-16,21 35-3 0,0-15 0 15,-10 0 2-15,10 3-5 0,0-1 2 0,0 0 0 16,0-2 1-16,0 1 5 0,0-4 0 0,24-1 2 16,-24-3-2-16,21-4 0 0,-21-2 1 0,33-5-3 15,-14-2 1-15,3 0-3 0,3 0 8 0,2-27-4 16,0 27 3-16,2-37 3 0,-2 14 28 0,0-3 33 15,-2-5 25-15,-3 3 21 0,-3-6-5 0,-1 2-3 16,1-3-5-16,-4-1-4 0,-1-2 8 0,-2 0 4 16,-1-1 9-16,-1-1 7 0,-4 1-14 0,3-2-5 15,-7 0 11-15,4 2 9 0,-6 3 14 0,4 1 6 16,-4 3-29-16,0 4-36 0,0 4-28 0,0 6-40 16,0 4-17-16,0 4-16 0,0 4-29 15,0 2 16-15,0 4 6 0,0 0 16 0,-25 25 5 16,25-25 6-16,0 42-5 0,-21-11-7 0,21 8 11 15,-20 7-16-15,12 5 2 0,8 4 14 0,-15 3-8 16,7 3-12-16,0 1 22 0,1 1-25 0,-1-3-37 16,2-2-36-16,-2-4-54 0,-3-2-37 0,3-5 4 15,2-7 10-15,2-4 10 0,-3-4 24 0,5-5 23 16,0-7 15-16,2-6 23 0,0-4-10 0,0-3-53 16,0-4-80-16,0-3-98 0,27 0-83 0,-27 0-82 15,23-25-133-15,-23 25-258 0,27-33 131 0</inkml:trace>
  <inkml:trace contextRef="#ctx0" brushRef="#br0" timeOffset="18412">19559 8861 3436 0,'0'0'14'0,"0"0"40"0,0 0 71 16,29 0 73-16,-29 0 39 0,0 0-6 0,27 0-43 15,-27 0-71-15,0 0-47 0,16 0-43 0,-16 0-23 16,15 0-7-16,-15 0-6 0,21-13 11 0,-7 13-8 15,3 0-32-15,-1 0-68 0,3 0-101 0,1 0-114 16,-1 0-105-16,4 24-86 0,-5-24-152 0,5 0-191 16,-4 20 150-16</inkml:trace>
  <inkml:trace contextRef="#ctx0" brushRef="#br0" timeOffset="18800">19911 9000 4148 0,'0'4'57'0,"0"2"60"0,0-6 74 0,35 0 84 15,-35 0 39-15,31 0 42 0,-31 0 21 0,27 0-18 16,-27 0-48-16,20-20-69 0,-20 20-72 0,17 0-55 16,-17 0-39-16,12 0-27 0,-12 0-35 0,6 0-4 15,-6 0-13-15,2 0-1 0,-2 0 1 0,5 0-1 16,1 0 4-16,2 0-4 0,0 0-4 0,5 0-29 16,-1 0-22-16,5 0-27 0,1 0-31 0,3 0-9 15,2-22-26-15,-1 22 9 0,3-29 39 16,0 11 39-16,2-3 41 0,-2-4 24 0,-1 1-5 15,-1-1-4-15,-6 2 15 0,1 1-6 0,-3 4 15 16,-7 0-11-16,0 4-4 0,-1 2 0 0,-5 3-15 16,2-1 5-16,-2 5-10 0,-2 2-11 0,0-2 6 15,0 2 4-15,-25 0 6 0,25 2 5 0,-39 1 5 16,14 0-14-16,-6 0-46 0,-4 22-21 0,0-22-18 16,-5 35-21-16,5-9 21 0,0 5 13 0,2 4-4 15,2 5 8-15,4 5-4 0,4 1-13 0,7 4 8 16,6 1 4-16,1 3 9 0,9-4-10 15,0 1-18-15,29-2-34 0,-29 0-36 0,50-5-21 16,-15-2-35-16,2-7-3 0,7-6-15 0,-1-6-19 16,2-5-26-16,-1-7-95 0,-1-8-143 0,1-3-138 15,-3 0 99-15</inkml:trace>
  <inkml:trace contextRef="#ctx0" brushRef="#br0" timeOffset="18929">20684 9206 3539 0,'12'-9'30'0,"2"2"28"16,-1 4 27-16,-1 3 35 0,3-8 1 0,-3 5-2 15,-4 1-16-15,1 2-37 0,-3 0-36 0,0 0-27 16,0 0-11-16,-4 0 10 0,0 0-63 0,1 19-84 16,-3-19-120-16,0 18-160 0,0-18-165 15,0 23-341-15,0-23 132 0</inkml:trace>
  <inkml:trace contextRef="#ctx0" brushRef="#br0" timeOffset="24342">2472 10843 2302 0,'0'0'10'0,"0"0"-3"15,0 0 4-15,0 0-1 0,0 0 3 0,0 0 15 16,-18 0 26-16,18 0 21 0,-17 0 6 0,17 0 1 16,-23 0-23-16,9 0-15 0,4 0-16 0,-3 0-11 15,5 0-3-15,0 0-2 0,4 0 2 0,-3 0 5 16,3 0 6-16,4 0 14 0,0 0 14 15,0 0 3-15,0 0 6 0,0 0-7 0,0 0-10 16,0 0-2-16,0 0 1 0,0 0-4 0,0 0-2 16,0 0-6-16,0 0 0 0,0 0 7 0,0 0 14 15,19 0 9-15,-19 0-8 0,18 0-8 0,-5 0-16 16,5 0-5-16,7 0 5 0,0 15-3 0,6-15 1 16,8 0-6-16,3 9-6 0,7-9 5 0,5 0 1 15,10 0 6-15,2 0 2 0,15 0-11 0,-1 0-4 16,13 0-6-16,-2 0 0 0,9 0 1 0,-1 0 5 15,12 0-1-15,5-21-7 0,17 21-3 0,11 0-6 16,11 0-2-16,13-18 4 0,3 18 11 0,9-10 9 16,4 10 4-16,-2-10-3 0,-2 10-11 15,-7-9-3-15,-1 3 7 0,-5 4 25 0,-5-3 29 16,-5 2 28-16,-10 1 28 0,-9-1 10 0,-12 0 10 16,-14 1 2-16,-17-3 4 0,-14 0 10 0,-13 0 6 15,-15 1-11-15,-13-1-19 0,-13 2-46 0,-11-1-41 16,-3 1-26-16,-11 2-13 0,0 0-6 0,-2 0-5 15,0 1-2-15,0 0-16 0,0 0 2 0,0 0 8 16,0 0-5-16,0 0 5 0,0 0 3 0,0 0-7 16,0 0-19-16,0 0-40 0,0 0-33 0,0 0-38 15,-17 0-41-15,17 0-27 0,0 0-53 0,0 0-53 16,0 0-47-16,0 0-62 0,0 0-50 0,0 0-75 16,0 0-112-16,0 0-79 0,0 0 142 15</inkml:trace>
  <inkml:trace contextRef="#ctx0" brushRef="#br0" timeOffset="34867">22695 10911 482 0,'0'0'25'0,"4"0"5"15,-2 0-1-15,0 0-3 0,2 0-54 0,-2 0-71 16,3 0-51-16,3 0 3 0</inkml:trace>
  <inkml:trace contextRef="#ctx0" brushRef="#br0" timeOffset="56454">28185 9755 1338 0,'-2'0'21'16,"0"-2"25"-16,2 1 20 0,-2 0 24 0,2 1 12 16,0-2 6-16,0 1 22 0,0 0 10 0,0 0-5 15,0 1 3-15,0-2-15 0,0 2-5 0,0-1 1 16,0 1-3-16,0-1-5 0,-17-1-7 0,17-1 0 16,0 2-10-16,0 0 7 0,0 0-2 0,0 0-6 15,0-1 4-15,0 1-19 0,0 0-9 0,0 1-13 16,0-1-18-16,0 1-1 0,0 0 3 0,0 0-2 15,0 0 4-15,0 0-1 0,0 0-6 0,0 0 0 16,0 0 4-16,0 0 7 0,0 0 4 0,0 0-12 16,0 0-15-16,0 0-20 0,0 0-13 0,0 0 8 15,27 0-6-15,-27 0 4 0,35-23-1 16,-12 23 1-16,4 0 2 0,8-15 0 0,-2 15 2 16,13 0-4-16,1 0 10 0,3-11 12 0,4 11 13 15,1 0 11-15,3 0 0 0,0 0-2 0,0 0-3 16,2 0-1-16,-8 0 7 0,-7 0 3 0,-3 0 10 15,-7 0 2-15,-4 0-9 0,-6 0-4 0,-9 0-16 16,-4 18-6-16,-1-18-4 0,-3 0-16 0,-2 0-4 16,-2 0-10-16,-4 0-12 0,0 0 3 0,0 8-5 15,0-8 11-15,0 8 7 0,0 3 7 0,0 2 8 16,0 7-5-16,-24 4 2 0,24 5 4 0,0 6 18 16,-21 6 6-16,21 1 10 0,-12 5 10 15,12-1-3-15,0 0-3 0,-15 3-4 0,15 0 1 16,-6 0-18-16,6-1 5 0,0-2-8 0,-4 2-7 15,4-3 0-15,-4 0-6 0,4-3-3 0,0 0-10 16,-5-1 10-16,5-4 1 0,-4 1 2 0,-2-1-13 16,-2-1-72-16,0 1-57 0,-1-2-59 0,1-2-71 15,-2 1-32-15,3-1-56 0,-1 2-67 0,0-3-33 16,0-1-42-16,-1-4-110 0,-1-5-127 0,-2-6 132 16</inkml:trace>
  <inkml:trace contextRef="#ctx0" brushRef="#br0" timeOffset="56954">28148 9949 4131 0,'0'-17'27'0,"0"0"42"16,27 2 45-16,-27-2 58 0,23-1 16 0,-23 5-2 15,22 4-10-15,-22 3-32 0,0 5-36 0,0-1-34 16,15 2-33-16,-15 0-27 0,0 0-20 0,0 0-3 15,0 0-10-15,0 0 0 0,0 0 11 0,0 21 2 16,0-21 4-16,-23 27 2 0,23-6-2 0,0 4-2 16,-23 4 8-16,13 3 4 0,-7 3 1 15,3 2-3-15,-3 3-1 0,-5-1 5 0,3 2-10 16,-8 1 9-16,4-1-4 0,-3 1-1 0,-1 1 12 16,4-2-8-16,0 1 3 0,1-1-10 0,1-1 3 15,2 1-3-15,5-2 8 0,-3-3 5 0,3-3 5 16,1-1 49-16,3-1 5 0,2-5 14 0,0-2 1 15,5-3-33-15,-1-5 41 0,4 0 48 0,0-4 57 16,0-3 30-16,0 0-18 0,0-3-51 0,33-2-47 16,-33 1-28-16,44 0-12 0,-11-2-5 0,10 1 7 15,3-1 2-15,7-2 2 0,12 1 3 0,-3-2-9 16,10 0 11-16,4 0 8 0,-1 0 16 0,-1 0 20 16,-3 0-32-16,-3-20-98 0,-2 20 0 0,-8 0 0 15,-9-20 0-15,-7 20 0 0,-3 0 0 16,-12-16 0-16,-2 16 0 0,-9 0 0 0,-1-11 0 15,-7 11 0-15,0 0 0 0,-6-5 0 0,0 5 0 16,-2-2 0-16,0 2 0 0,0-2 0 0,0 2 0 16,0-1 0-16,0 1 0 0,0 0-287 0,0 0-161 15,0 0-134-15,-27 0-71 0,27 19-52 0,-24-19-57 16,9 18-12-16,-3-18-94 0,-5 24-251 0,2-24 215 16</inkml:trace>
  <inkml:trace contextRef="#ctx0" brushRef="#br0" timeOffset="62014">2410 13743 2119 0,'0'0'38'0,"0"0"35"0,0 0 29 0,0 0 33 16,0 0-4-16,0 0-10 0,0 0-11 0,0-18-15 16,0 18-27-16,0 0-15 0,0 0-14 0,0 0-16 15,0 0-10-15,0 0-6 0,0 0-7 0,0 0-2 16,0 0 0-16,0 0-1 0,0 0 3 0,0 0 1 16,0 0 1-16,0 0 2 0,31 0-1 0,-12 16 11 15,6-16 12-15,4 0 3 0,10 0 8 16,4 0-7-16,11 0-3 0,10 0-5 0,8 0 1 15,17 0 8-15,6-26 3 0,15 26 14 0,8-18 19 16,12 18 18-16,6-17 14 0,11 17-4 0,4-12-13 16,2 12-23-16,0 0-24 0,8 0-16 0,-2 0-10 15,-1 0-10-15,-1 0-1 0,-6 0 5 0,-7 0-2 16,-9 0 2-16,-9 22 2 0,-17-22-4 0,-12 0 2 16,-18 0-1-16,-15 0-2 0,-16 0-2 0,-15 0-15 15,-13 0-53-15,-7 0-61 0,-9 0-55 0,-4 0-43 16,0 0-16-16,-50 0-30 0,15 0-55 15,-12 0-81-15,-15 0-103 0,-13 19-86 0,-14-19 114 16</inkml:trace>
  <inkml:trace contextRef="#ctx0" brushRef="#br0" timeOffset="62342">2489 13859 2395 0,'0'0'24'0,"0"0"32"15,33 0 31-15,-33 0 27 0,47 0 0 0,-20 0-10 16,2 0-14-16,6-17-6 0,7 17-11 0,1 0-6 16,-2 0 0-16,9 0-13 0,4 0-3 15,4 0-10-15,10 0-7 0,8 0-4 0,3 0-8 0,8 0 7 16,12 0 13-16,15 0 13 0,6 0 19 16,10 0 6-16,10 0-12 0,7 0-26 0,16 0-18 15,5 0-10-15,3 0 24 0,1 0 27 0,-2 0 18 16,-5 0 11-16,-4 0-9 0,-12 0-6 0,-17 20 4 15,-10-20 2-15,-18 0 5 0,-18 0 14 0,-17 0 4 16,-18 0-8-16,-13 0-16 0,-14 0-34 0,-7 0-30 16,-9 0-17-16,-6 0-14 0,-2 0-5 0,0 0-21 15,0 0-35-15,0 0-45 0,0 0-67 0,0 0-52 16,0 0-57-16,-20 0-61 0,20 0-55 0,-19 0-85 16,19 0-147-16,-33 0-160 0,12 0 133 15</inkml:trace>
  <inkml:trace contextRef="#ctx0" brushRef="#br0" timeOffset="67598">25942 10987 2309 0,'0'-1'25'0,"0"-2"10"0,31 3 13 0,-31 0 20 16,0-3-6-16,27 2 13 0,-27 0 8 15,23 1-13-15,-23 0-15 0,19 0-15 0,-19 0-26 16,14 0-7-16,-14 0-11 0,8 0-11 0,-8 0-1 0,0 0 5 16,0 18 6-16,0-18 9 0,0 15 1 15,0-15-1-15,0 22-1 0,0-8-2 0,0 4 3 16,0 0-4-16,0 3-1 0,-27 0 2 0,27 0 5 15,-22 1 2-15,3-1 2 0,3-2-4 0,-7 1-5 16,4-4 0-16,-4 1 1 0,5-3 0 0,1-3-2 16,-1-1-3-16,5-3 0 0,3-1 7 0,2-3 9 15,4 0 10-15,4-2 19 0,0-1-3 0,0 0-6 16,0 0-8-16,0 0-23 0,26-27 0 0,-26 27-3 16,31-27-4-16,-8 9 4 0,4-3-4 15,4-1 2-15,-4 1 5 0,4-3 21 0,0 3 19 16,-2 0 12-16,-2-1 12 0,-4 3-1 0,1 3-2 15,-5 2 10-15,0 0-3 0,-5 4-14 0,-2 1-10 16,-3 0-18-16,1 5-16 0,-6 0-6 0,-4 2-6 16,0 0-8-16,0 2-11 0,0 0-13 0,0 0-22 15,0 0 7-15,0 0 5 0,0 0 16 0,-27 0 22 16,27 18-9-16,-27-18-6 0,9 21-17 0,-1-21-12 16,-4 27 3-16,3-12 8 0,-3 1 7 0,4 2 5 15,-3 0-3-15,3-2-5 0,7 2 2 0,-7-2 3 16,7 1 7-16,3-2 5 0,3-1 12 15,2-1 4-15,4 0 3 0,0-3 3 0,0 0-2 0,0 0-1 16,37-4-1-16,-37 3 12 0,35-4 4 16,-12 0 8-16,0 0-1 0,-2-2-5 0,1-3-10 15,1 2-6-15,-4-2-1 0,-1 0-3 0,-5 0-16 16,1 0-28-16,-1 0-48 0,-5 0-60 0,2 0-52 16,-6 0-74-16,0 0-78 0,1 0-89 0,-5-17-125 15,0 17 104-15</inkml:trace>
  <inkml:trace contextRef="#ctx0" brushRef="#br0" timeOffset="67806">26325 11240 2875 0,'23'0'48'0,"-23"0"51"0,18 0 45 16,-18 0 47-16,13 0-20 0,-13-18-13 0,4 18-30 16,-4 0-43-16,0 0-30 0,0 0-40 15,0 0-20-15,0 0-10 0,0 0-6 0,0 0-5 16,0 0 9-16,0 0 8 0,0 0 11 0,-19 0 5 15,19 22-20-15,0-22-32 0,0 20-36 0,-16-20-36 16,16 25-33-16,0-11-18 0,0-2-23 0,-5 1-37 16,5 1-44-16,0-3-58 0,0 1-97 0,0-3-96 15,0-2-12-15,0-3 109 0</inkml:trace>
  <inkml:trace contextRef="#ctx0" brushRef="#br0" timeOffset="67946">26348 11151 3014 0,'0'-20'73'0,"35"-1"40"0,-21 0 38 15,5 0 38-15,1-1-45 0,3 0-10 0,-8 3-22 16,-3 5-31-16,-12 1-26 0,19 2-31 0,-19 2-17 16,8 3-11-16,-8 1-27 0,0 2-64 0,0 0-95 15,0 2-121-15,0 1-107 0,0 0-81 0,0 0-139 16,0 0-74-16,-31 0 137 0</inkml:trace>
  <inkml:trace contextRef="#ctx0" brushRef="#br0" timeOffset="80138">18546 8246 2416 0,'-6'-3'20'0,"4"3"4"0,2-1 1 16,-2 1 13-16,2 0-12 0,0 0 15 0,0 0 29 16,0 0 8-16,-2 0 8 0,0 0 4 0,2-3-17 15,0 3-12-15,0 0-9 0,0 0-13 0,-2 0-2 16,2 0-3-16,0 0-5 0,0 0 0 0,0 0 1 16,0 0-4-16,0-1 3 0,0 1-1 0,0 0-1 15,0 0 0-15,0 0-10 0,0-2-8 0,0 0-11 16,37 1-6-16,-12 1 2 0,6-1-2 15,14-1 4-15,13-1-1 0,12 2 3 0,15 0-1 0,10 1 7 16,11 0 13-16,5 0 10 0,5 0 11 0,8 0 1 16,-4 0-4-16,6 0-8 0,0 0-1 15,-2 20-2-15,0-20 2 0,-2 0 12 0,0 13-1 16,-6-13-5-16,-13 0-3 0,-8 10-20 0,-16-10-3 16,-11 0-1-16,-14 0-7 0,-13 0-3 0,-12 0-29 15,-8 0-53-15,-9 0-66 0,-4 6-72 0,-6-6-33 16,-2 0-14-16,0 4-24 0,-39 1-27 0,10 0-110 15,-8 2-164-15,-8-3 86 0,-13 1 109 0</inkml:trace>
  <inkml:trace contextRef="#ctx0" brushRef="#br0" timeOffset="80750">18085 9376 1633 0,'-10'3'20'16,"2"-1"10"-16,-3 0 39 0,5 0 42 0,0-2 19 16,2 2 24-16,0-2-8 0,2 1-6 0,-1-1-8 15,1 0 0-15,2 0 3 0,-2 0-9 0,2 0-1 16,-2 0-14-16,2 0-13 0,0 0-9 15,0 0-9-15,0 0-6 0,0 0-3 0,0 0-6 0,0 0-10 16,0 0-4-16,0 0-13 0,23 0-11 0,-23 0-3 16,35 0 2-16,-8 0 17 0,4 0 21 15,6 0 7-15,9 0 2 0,10 0-1 0,12 0-15 16,12 0-5-16,13-16-6 0,11 16-12 0,18 0 6 16,14 0 9-16,9 0 1 0,2 0 3 0,6 0-10 15,2 0-17-15,0 0-8 0,4 0 22 0,-8 0 47 16,-9 25 45-16,-11-25 22 0,-14 16-12 0,-11-16-45 15,-21 0-40-15,-17 17-13 0,-21-17-1 0,-18 0 7 16,-8 0 17-16,-11 8 3 0,-4-8-5 0,-3 0-16 16,-3 0-11-16,0 0-14 0,0 0-10 15,0 0 0-15,0 0-9 0,0 0 0 0,0 0-5 0,0 0-5 16,0 0 5-16,0 0 0 0,0 0-41 0,0 0-31 16,0 0-45-16,0 0-81 0,0 0-50 15,0 0-69-15,0 0-107 0,0 0-73 0,0 0-74 16,0 0-85-16,0 0-127 0,0 0 7 0,-25 0 169 15</inkml:trace>
  <inkml:trace contextRef="#ctx0" brushRef="#br0" timeOffset="89466">29564 9525 3064 0,'4'-7'58'0,"6"0"56"15,-3 1 63-15,-1-2 65 0,-2 3-3 0,4 0 2 16,-6 0-24-16,-2 2-21 0,0 3-13 0,0-1-29 15,0 1-15-15,0 0-18 0,0 0-37 0,0 0-28 16,0 0-24-16,0 0-31 0,0 0-6 0,0 0-4 16,-16 0-1-16,16 0 4 0,0 0 15 0,-21 17 2 15,13-17-10-15,-7 15 14 0,1-15-16 0,-3 24 2 16,-5-6 14-16,3 4-20 0,-4 3 5 0,3 4 1 16,-3 4-3-16,0 5 3 0,0 3-2 0,1 2 2 15,-1 2-5-15,6 1 6 0,-1 1 0 16,3-1 6-16,-1-1-3 0,7 0 1 0,3-3 0 15,-2-2 0-15,2-4 6 0,4-1 0 0,2-5-2 16,0-2-4-16,0-2 2 0,0-5-1 0,0-2-2 16,27-4-21-16,-27-3-12 0,20-2-28 0,-20-2-27 15,19-4-31-15,-19-2-39 0,19-2-50 0,-19 0-67 16,22 0-61-16,-13 0-72 0,3-24-50 0,-4 24-38 16,3-27-122-16,-5 6-166 0,2-2 133 0</inkml:trace>
  <inkml:trace contextRef="#ctx0" brushRef="#br0" timeOffset="89790">29523 9907 2398 0,'0'-1'30'0,"0"0"14"0,0-1 19 0,0 2 25 16,0 0-20-16,0 0 2 0,0 0-11 0,0 0-10 15,0 0 5-15,0 0 5 0,0 0 8 0,-15 0 5 16,15 21 5-16,0-21-6 0,0 0 5 0,0 20 10 15,0-20 6-15,0 14 30 0,0-14 17 0,0 9 22 16,0-9 22-16,0 0 9 0,0 9 21 0,0-9-9 16,0 0-12-16,0 0-21 0,0 0-31 0,27 0-11 15,-27 0-9-15,29 0-3 0,-10 0-2 0,1 0-1 16,-1 0 3-16,4 0-15 0,-1 0-8 16,-1 0-24-16,-4-16-32 0,-1 16-14 0,-4 0-19 15,-1 0-10-15,-3 0 5 0,-4-10-10 0,2 10-46 16,-4 0-40-16,-2 0-69 0,0 0-63 0,0 0-27 15,0 0-46-15,0-5-38 0,0 5-56 0,0 0-66 16,0 0-51-16,0 0-30 0,0 0-23 0,0 0-93 16,0 0-2-16,-20 0 136 0</inkml:trace>
  <inkml:trace contextRef="#ctx0" brushRef="#br0" timeOffset="90026">29969 9785 3773 0,'13'-10'75'0,"1"0"73"0,-6 1 69 0,5 0 68 16,-5-2-13-16,-2 3 3 0,-2 2-12 0,2 3-15 15,-6 1-25-15,0 1-71 0,0 0-56 0,0-1-64 16,0 2-46-16,0 0-18 0,0 0-15 0,0 0 1 16,0 0 14-16,0 0 15 0,0 27 13 0,-22-27 2 15,22 38-50-15,0-13-39 0,-23 8-49 0,23 4-48 16,-25 3-31-16,13 5-41 0,-1 0-46 0,-1-1-49 15,4 1-45-15,-3 0-44 0,3-1-56 0,2-3-119 16,3-5-184-16,1-4 132 0</inkml:trace>
  <inkml:trace contextRef="#ctx0" brushRef="#br0" timeOffset="90219">30075 10346 3662 0,'18'-23'77'16,"1"8"86"-16,-3 3 62 0,-1-1 79 0,-3-3-15 15,-2 2-31-15,-1 3-30 0,-5 2-60 0,-2 4-63 16,-2 0-72-16,0 1-36 0,0 4-36 0,0 0-6 16,0 0 13-16,0 0 0 0,0 0 15 15,-23 0-32-15,23 24-45 0,-25-24-56 0,25 27-71 0,-31-9-49 16,13 2-53-16,-3 5-58 0,3 0-68 0,3 2-53 16,-1 4-116-16,5-1-191 0,5-3 147 15</inkml:trace>
  <inkml:trace contextRef="#ctx0" brushRef="#br0" timeOffset="90434">30482 10049 4026 0,'16'-23'70'16,"5"2"45"-16,-7 1 57 0,-3 2 55 15,-5 1-24-15,6 2-20 0,-5 5-59 0,-5 4-64 0,-2 4-70 16,0 2-34-16,0 0-8 0,0 0 16 15,0 0 20-15,0 25 14 0,0-25 7 0,-29 41-48 16,29-12-37-16,-25 6-70 0,25 5-62 0,-31 4-41 16,14 0-52-16,17 3-37 0,-27-2-48 0,15 0-55 15,2-1-125-15,10-4-204 0,-17-4 123 0</inkml:trace>
  <inkml:trace contextRef="#ctx0" brushRef="#br0" timeOffset="90698">30709 9643 4892 0,'23'-30'33'15,"0"4"50"-15,1 3 69 0,-3 4 72 0,4-1 37 16,-11 10-14-16,-1 6-47 0,-5 0-87 0,-2 3-88 16,-6 1-51-16,6 0-22 0,-3 0 17 0,1 0 11 15,4 39 12-15,-2-10 8 0,2 10-8 0,5 9 4 16,-3 9-7-16,-2 8-2 0,-1 9 19 0,-3 1-10 15,-4 3 13-15,0-2-5 0,0 0-9 0,-33-1-8 16,33-4-35-16,-44 1-71 0,17-3-95 0,-4-5-45 16,0-4-48-16,-4-3-18 0,0-1 2 0,0-3-60 15,-4-6-62-15,4-5-57 0,-3-5-92 0,-1-6-165 16,4-7 41-16,-2-11 148 0</inkml:trace>
  <inkml:trace contextRef="#ctx0" brushRef="#br0" timeOffset="101530">26819 9562 735 0,'14'-6'17'0,"-14"1"22"16,0 0 35-16,0-1 43 0,13 3 25 0,-13-2 18 15,0 1 10-15,12-2 4 0,-12 0 10 0,6 1 6 16,-2 0 5-16,1-4 5 0,-1 2 8 0,0-1 6 16,-4 0 3-16,4-1 8 0,-2 2 4 0,2 0-4 15,0 0 2-15,-4 3-28 0,4-1-23 0,-4 3-33 16,0-1-37-16,0 1-12 0,5 0-41 0,-5 1-15 16,0 1-18-16,0 0-26 0,0 0-4 0,0 0-5 15,0 0 1-15,0 0 7 0,0 0 3 16,0 0-2-16,-23 0 2 0,23 21-3 0,-21-21 2 15,21 18 9-15,-29-18 4 0,9 25-6 0,-3-7 6 16,0 3-6-16,0 1-1 0,1 4 6 0,-5 4-5 16,4 1 7-16,2 4-6 0,3 6 0 0,-1-1 5 15,1 1-7-15,-5 2 6 0,10-2-4 0,-1-1-3 16,1-1 4-16,5-3-2 0,-2-3 0 0,6-1 4 16,0-4-3-16,4-3 5 0,0 0-6 0,0-6-20 15,0-2-18-15,0-4-22 0,0-1-22 0,26-2-12 16,-26-3-24-16,0-3-37 0,27-3-43 0,-27 2-46 15,23-3-56-15,-23 0-44 0,23 0-58 0,-11-22-101 16,3 22-140-16,-3-31-6 0,-2 8 129 0</inkml:trace>
  <inkml:trace contextRef="#ctx0" brushRef="#br0" timeOffset="101886">26873 9672 2374 0,'22'-9'38'0,"1"0"31"0,-4 2 45 15,-3 0 39-15,3 1 1 0,-7-2 2 0,-1 3-26 16,-3 3-32-16,-4 0-36 0,0 2-38 0,-4 0-25 16,0 0-20-16,0 0-6 0,0 0 0 0,0 0 5 15,0 0 16-15,0 31-3 0,0-31 8 0,0 34 3 16,-21-11-6-16,21 1 9 0,0 4-5 0,-22 1 3 16,22 1 2-16,-19 0-4 0,19 0 1 15,-12-3-1-15,1 1-1 0,3-2 4 0,-2-2 1 16,1-2 0-16,1-4-2 0,2-2 1 0,-2-1-21 15,-1-5-15-15,1-1 0 0,2-2 2 0,-2-5 18 16,-1-2 19-16,3 0 6 0,-2 0-10 0,0 0 6 16,4-37-6-16,-3 37-2 0,-1-40 12 0,4 15-8 15,0-3 2-15,4 1 7 0,0-2-1 0,0-2 3 16,0 4-2-16,0-2-4 0,35 3-2 0,-35 2-2 16,27 2-1-16,-27 2-3 0,31 3-8 15,-13 1-11-15,-3 4-34 0,1 2-45 0,-1 3-57 16,-3 2-69-16,3 2-59 0,-7 3-51 0,2 0-59 15,-1 0-50-15,3 0-60 0,-6 34 103 0</inkml:trace>
  <inkml:trace contextRef="#ctx0" brushRef="#br0" timeOffset="102127">27179 10056 3401 0,'8'0'63'0,"-4"0"58"0,2 0 56 0,-2-25 48 0,0 25-20 16,1-19-29-16,-5 19-36 0,0-17-37 0,0 17-38 16,0 0-40-16,0-17-27 0,0 17-19 15,0 0-10-15,0 0-1 0,0 0-5 0,0 0-4 16,0 0-4-16,-19 0-10 0,19 0-2 0,0 33-26 16,-12-33-21-16,12 35-26 0,-9-14-38 0,9 4-24 15,-6-1-35-15,6 2-34 0,-8-1-31 0,4-2-33 16,-1 1-62-16,1-3-102 0,2-3-125 0,-6-4 98 15</inkml:trace>
  <inkml:trace contextRef="#ctx0" brushRef="#br0" timeOffset="102303">27350 9672 2115 0,'12'-14'0'15,"-3"5"0"-15,1 0-8 0,-2 5-2 0,-4 0-2 16,1 4-4-16,-5 0-13 0,4 0-32 0,-2 26-54 16,-2-26-97-16,0 32-85 0,0-7-146 0,0-1 42 15,0 1 102-15</inkml:trace>
  <inkml:trace contextRef="#ctx0" brushRef="#br0" timeOffset="102635">27408 9544 3087 0,'27'-16'47'0,"-27"1"48"0,23 3 50 15,-23 1 48-15,26 0-13 0,-26 3-19 0,17 1-25 16,-17 3-38-16,14 1-29 0,-14 1-29 0,9 0-33 15,-9 2-18-15,0 0-15 0,8 0-10 0,-8 0 8 16,0 0 7-16,2 0 6 0,2 25 14 0,0-25 1 16,0 29-6-16,5-4 2 0,-3 4-2 15,-2 5 0-15,4 5 6 0,-4 2 5 0,3 6-2 16,-3 1 0-16,-4 3 0 0,0 0 2 0,0-1-2 16,0-2 5-16,0 0-2 0,0-2-2 0,-33-3-27 15,33 0-65-15,-27-3-89 0,10-4-88 0,-1 0-60 16,-5-2-33-16,0-5-21 0,5-2-106 0,-7-4-135 15,2-2 34-15,-4-6 110 0</inkml:trace>
  <inkml:trace contextRef="#ctx0" brushRef="#br0" timeOffset="103010">27367 9806 2959 0,'18'-13'41'0,"-1"-1"56"0,-3 2 58 0,1 0 51 16,1 0-6-16,-10 3-29 0,-1 4-49 0,-5 1-53 16,4 3-33-16,-4-1-35 0,0 2-8 0,0 0-6 15,0 0-7-15,0 0 2 0,0 0 2 0,0 0 7 16,0 0 4-16,-19 21 6 0,19-21-3 0,0 21 0 16,0-6 6-16,-14 1 1 0,14 5-3 0,-13 2 3 15,13 2-1-15,-12 5-60 0,6-1-59 0,-3 2-80 16,1 0-86-16,-2 0-44 0,1 0-73 0,-1 0-141 15,-2-4-183-15,-1-3 108 0</inkml:trace>
  <inkml:trace contextRef="#ctx0" brushRef="#br0" timeOffset="121000">29769 8197 1241 0,'-2'0'49'0,"2"0"20"15,0 0 20-15,-3 0 31 0,3 0-23 0,0 0 8 16,0 0 5-16,0 0-6 0,0 0 1 0,-2 0-5 16,2 0-1-16,0 0-8 0,-4 0-11 0,4 0-9 15,-2 0-8-15,-2 0-4 0,4 0 0 0,0 0-5 16,0 0 2-16,0 0-3 0,0 0-3 0,0 0-2 16,0 0-3-16,0 0-8 0,0 0-2 0,0 0-2 15,0 0-6-15,0 0 6 0,0 0-4 0,0 0 3 16,0 0 11-16,0 0 1 0,0 0 6 15,0 0 6-15,0 0 8 0,0 0 3 0,0 0 10 0,0 0 8 16,0 0-6-16,0 0 4 0,0 0-3 0,0 0-3 16,0 0 2-16,0 0-18 0,19 0-25 15,-19 0-22-15,22 0-17 0,-3 0-3 0,4 0 6 16,8 0 0-16,8 0 12 0,9 0 11 0,7 0 14 16,9 0 13-16,3 0 11 0,1 0 6 0,2 0 12 15,2 0 5-15,-1 0 8 0,-7 18-11 0,-2-18-2 16,-6 0-4-16,-3 0-8 0,1 0 5 0,-6 15 0 15,-5-15 13-15,-4 0 19 0,-3 0 20 0,-8 0 6 16,-1 0-21-16,-8 0-17 0,-3 0-26 0,-5 0-12 16,-3 0-14-16,-4 0-17 0,-2 0-9 0,0 0-23 15,-2 0 4-15,0 0-4 0,0 0-10 0,0 0 10 16,0 0-9-16,0 0-56 0,0 0-62 0,0 0-71 16,0 0-88-16,0 0-43 0,0 0-49 15,0 0-67-15,0 0-20 0,0 0 8 0,0 0 11 16,-18 0-17-16,18 0-83 0,0 0-64 0,-13 21 111 15</inkml:trace>
  <inkml:trace contextRef="#ctx0" brushRef="#br0" timeOffset="121388">30790 8094 2928 0,'0'0'12'0,"0"0"16"0,0 0 26 16,0 0 34-16,0-20 28 0,0 20 30 15,0 0 12-15,0 0 0 0,0 0-19 0,0 0-28 16,0 0-35-16,0 0-34 0,0 0-24 0,0 0-21 16,0 0-11-16,0 0 5 0,0 0 1 0,0 0 1 15,0 0 6-15,0 0-2 0,0 0 1 0,22 0 4 16,-22 0 1-16,25 19-6 0,-25-19 2 0,35 13 0 16,-14-13-2-16,2 18 4 0,4-9-2 0,0 1 2 15,-1 0 24-15,1 0 18 0,0 1 22 0,-4-3 8 16,0-1-7-16,1 1-12 0,-5-2-10 0,-2 0-10 15,-3 0-16-15,-8-4-3 0,5 1-10 0,-7-2-7 16,-2 2-2-16,-2-3-6 0,0 0-9 0,0 0 3 16,0 0 5-16,0 0-2 0,-23 0 14 15,23 0 9-15,-29 0 0 0,8 23 0 0,-3-23 0 16,-5 23 0-16,-2-23 2 0,-6 27-3 0,1-13-6 16,-1 2 1-16,0-1-39 0,6 1-33 0,-2-2-56 15,6 6-69-15,2-3-40 0,5-2-43 0,3 0-24 16,0-2-13-16,5-2-20 0,4 0-44 0,0-4-81 15,-1-1-121-15,9-3 61 0,0-3 126 0</inkml:trace>
  <inkml:trace contextRef="#ctx0" brushRef="#br0" timeOffset="128272">29833 6656 2572 0,'8'-9'69'0,"-8"0"51"15,10-1 45-15,-1 2 39 0,-3-2-32 0,0 3-14 16,-4 1 2-16,2 2-3 0,-4 3-7 0,0 1-11 16,4 0-26-16,-4-2-22 0,0 2-28 15,0 0-24-15,0 0-27 0,0 0-18 0,0 0-4 16,0 0-4-16,0 0 4 0,0 0 1 0,0 0-3 16,0 0 5-16,0 0-3 0,0 0-2 0,0 0 4 15,0 0-6-15,0 0-3 0,0 0 2 0,0 0-6 16,0 0-1-16,0 0 10 0,0 13-3 0,0-13 6 15,0 0 6-15,0 0-3 0,0 0 5 0,0 0 2 16,0 0 1-16,0 0-2 0,0 0 4 0,0 0 2 16,0 0-2-16,0 0 2 0,0 0-3 15,0 0-1-15,0 0 0 0,0 0 0 0,0 0-5 0,0 0-3 16,0 0 0-16,0 0-11 0,0 0 0 0,0 0-4 16,0 0 3-16,0 0 8 0,0 0 9 15,0 28 3-15,0-28-3 0,-18 25 3 0,18-25-3 16,0 36 0-16,-17-15 2 0,17 2 4 0,-10 1-1 15,10 2 2-15,0-1 0 0,-13 2-7 0,13-2 4 16,-2 2-4-16,2-1-1 0,-4-1 9 0,4-2-6 16,-4-1 8-16,4-2-3 0,-2-5-4 0,2 0 5 15,0-5-2-15,-2-2 11 0,2-3 6 0,0-1 10 16,0-3 3-16,0-1-8 0,0 0 1 0,0 0-14 16,0-28-11-16,0 28-3 0,0-39-1 0,0 12-2 15,0-4 3-15,0-5 2 0,0 0-8 0,0-1 8 16,0 0-2-16,0 0-2 0,0 3 4 15,31 2-4-15,-31 2-1 0,29 2 5 0,-29 4 0 16,31 0 2-16,-10 6 1 0,-1-1-3 0,1 3-1 16,-2 5-4-16,1-1 1 0,-1 4-3 0,-1 2-7 15,-1 2-1-15,-3 2-7 0,-1 2 3 0,-1 0 5 16,1 0 0-16,-1 0 2 0,0 32-2 0,3-32 1 16,-1 36 5-16,1-13-34 0,-3 4-23 0,1 0-27 15,1 3-33-15,-4 2-11 0,-3 1-21 0,-1-1-34 16,-6 1-28-16,0-1-19 0,0 2-32 0,0-1-35 15,-31 0-41-15,31-2-69 0,-31-2-79 0,10-3 29 16,0-1 100-16</inkml:trace>
  <inkml:trace contextRef="#ctx0" brushRef="#br0" timeOffset="128900">30314 6914 3029 0,'21'-13'25'16,"-2"-2"32"-16,-5 0 41 0,3 1 46 0,-7-4 17 15,0 7 10-15,-1 0-2 0,-1 3-17 0,0 2-27 16,-4 2-30-16,0 0-34 0,-2 2-36 0,3 0-25 16,-3 1-15-16,-2 1-12 0,0 0 0 0,2 0 6 15,-2 0 4-15,0 0 7 0,4 0 8 0,-2 0 1 16,2 24-3-16,2-24-14 0,0 0-2 0,3 24 0 16,-3-24 0-16,2 14 18 0,0-14 4 15,-1 0 1-15,3 0-7 0,-4 0-2 0,2 0-6 16,1 0 1-16,-1 0 6 0,2 0 0 0,1-31 3 15,-3 31-4-15,2-22 3 0,-1 22 0 0,-5-27 1 16,4 27 2-16,-4-24 0 0,0 12-3 0,-2 0 1 16,-2 3-1-16,0 0-3 0,0 2-2 0,0-1-2 15,0 2-2-15,-27 0 2 0,27 2 4 0,-22 1-3 16,22 1 1-16,-31 2-2 0,12 0 1 0,0 0 2 16,1 0 3-16,-1 26-2 0,1-26 0 0,1 24 9 15,3-24-8-15,1 31 5 0,3-14-13 0,2 3-14 16,-1-1-7-16,5 2-7 0,4-1 3 15,0 3-1-15,0-4 8 0,0 2 3 0,0 1 9 16,0-4 7-16,0-1 7 0,0 0 5 0,27-4 7 16,-27 0 3-16,27-4-1 0,-27-1 0 0,37-3-4 15,-14-4 4-15,0-1 2 0,1 0-2 0,1 0 12 16,0-24 3-16,2 24 4 0,-4-31 4 0,-3 13-8 16,-1 0 7-16,0-4-2 0,-5 3-9 0,-2-2-1 15,-1 1-10-15,-3-1 1 0,-2 2 17 0,0 1 12 16,-1 1 17-16,-5-1-3 0,2 3-9 0,-2 0-15 15,2-1-13-15,-2 3 1 0,0 1 2 0,0 1-1 16,0 3 0-16,0 0 0 0,0 2-14 0,0 3-9 16,0 2-12-16,0 0-9 0,0 1 1 15,0 0 3-15,0 0 8 0,0 0 12 0,0 25-4 16,0-25 7-16,0 29-6 0,0-9 1 0,27 6 8 16,-27 1-4-16,20 3 3 0,-20 2 0 0,27 1-16 15,-10 4-28-15,-3 2-43 0,7-3-48 0,-3 5-46 16,3 2-35-16,-4-2-21 0,1 2-30 0,-1-1-10 15,-3-2-28-15,1 0-42 0,-5-8-63 0,-4-4-45 16,2-8-43-16,-3-9 107 0</inkml:trace>
  <inkml:trace contextRef="#ctx0" brushRef="#br0" timeOffset="129092">30974 6959 2634 0,'0'-29'54'0,"0"5"45"0,0 2 28 15,0 1 31-15,0 3-20 0,29 2-6 0,-29 4-3 16,0 3-23-16,0 4-46 0,0 1-48 0,0 2-42 15,0 2-8-15,0 0 9 0,0 0 11 0,0 0 15 16,0 27-1-16,-38-27 6 0,38 33-2 0,-39-11 1 16,16 2 7-16,-1 6-14 0,-3-2-31 0,0 4-17 15,0-1-50-15,0 1-40 0,2 2-16 0,-2 1-44 16,5-1-26-16,-3-4-35 0,6 1-63 0,-1-4-69 16,5-4-76-16,3-4 4 0,6-7 112 0</inkml:trace>
  <inkml:trace contextRef="#ctx0" brushRef="#br0" timeOffset="129376">31242 6710 3052 0,'42'-31'78'15,"-5"2"33"-15,-4 3 47 0,-6 1 48 0,-6-2-28 16,-1 5 24-16,-7 3-11 0,-3 6-18 0,-2 3-49 16,-6 5-61-16,3 1-55 0,-5 1-42 0,0 3-8 15,0 0 1-15,0 0 17 0,0 0 15 0,-27 28 6 16,27-28 2-16,-27 35-1 0,27-11 0 0,-40 3 0 15,16 4 0-15,1 3 0 0,-4 2 3 0,2 3-2 16,0 1 9-16,5 0-1 0,-3 1-7 0,0 0-3 16,7 3-28-16,-1-4-24 0,1 2-18 15,5 1-16-15,1-2-8 0,0 0 4 0,8-3-5 16,0-4 6-16,2-3 15 0,0-2 9 0,0-6 17 16,24-5 1-16,-24-5-9 0,33-4-13 0,-10-2-28 15,2-6-24-15,4-1-25 0,2 0-43 0,2 0-47 16,-2-30-85-16,4 30-138 0,-4-40-162 0,4 10 88 15</inkml:trace>
  <inkml:trace contextRef="#ctx0" brushRef="#br0" timeOffset="129565">31143 6767 2260 0,'-20'-1'18'0,"9"-1"25"15,3 2 45-15,0 0 51 0,8-1 38 0,0 1 27 16,0 0-4-16,0 0-25 0,0 0-39 0,0 0-43 15,0 0-28-15,0 0-21 0,0 0-11 0,0 0-12 16,0 0-11-16,22 0-15 0,-22 0-47 0,23 0-44 16,-6 0-61-16,8 0-58 0,1 0-33 0,7 0-55 15,5 0-86-15,7 0-135 0,5 0-107 0,-1 0 106 16</inkml:trace>
  <inkml:trace contextRef="#ctx0" brushRef="#br0" timeOffset="130045">32162 6421 3132 0,'0'-8'44'16,"0"-2"33"-16,0-2 50 0,0 4 60 0,0-5 20 15,0 4 32-15,0 5-11 0,0 3-38 0,0 1-68 16,0 0-64-16,0 0-49 0,0 0-24 0,0 0-5 16,0 0-4-16,0 0 11 0,-20 0 6 0,20 23 7 15,-19-23 2-15,19 27-4 0,-29-6 0 0,13 2 2 16,-3 6-5-16,-2 1 5 0,3 3-3 15,-3 3 6-15,4 1 1 0,-1 2 2 0,1 0-9 0,3 4 0 16,-1 0 6-16,1 0-6 0,4 3 12 0,-1 1-1 16,3-2 5-16,2-1-6 0,0 3-3 15,1 1 2-15,-3-2-7 0,6-2 3 0,-4-4 2 16,2-3-3-16,0-2-1 0,0-9 6 0,1-6 4 16,-1-8 3-16,4-3 12 0,0-3 9 0,0-5-5 15,0-1-7-15,0 0-10 0,0-24-4 0,0 24-6 16,0-42-9-16,0 11-4 0,0-1-5 0,27-5-9 15,-27-2 10-15,0 0 0 0,23 2 0 0,-23 1 13 16,19 3 2-16,-19 4-4 0,18 0 4 0,-18 2-3 16,19 3 0-16,-9 0 6 0,0 4-1 15,3 1-3-15,-1 1 1 0,1 3-7 0,-1 1 0 0,7 2 7 16,-7 3-4-16,0 1-3 0,5 2-2 0,-7 1-8 16,3 2-1-16,-3 3 0 0,2 0-27 15,-3 0-17-15,1 0-13 0,0 0-25 0,3 28-6 16,-3-28-9-16,0 29-17 0,-3-11-8 0,1 2-9 15,-6 5-28-15,2-2-12 0,-4 5-30 0,0 1-15 16,0 1-12-16,0 1-34 0,0 1-19 0,0 3-72 16,-23 0-59-16,23-4-30 0,0 0 90 0</inkml:trace>
  <inkml:trace contextRef="#ctx0" brushRef="#br0" timeOffset="130256">32266 7077 2690 0,'20'-19'41'0,"-1"-1"41"16,2 0 49-16,-1-1 45 0,1 1-4 0,0 3-15 16,-5 3-18-16,-1 2-28 0,-5 3-30 0,-2 2-35 15,-4 3-43-15,1 0-22 0,-5 3-26 0,0 1 6 16,0 0 10-16,0 0 7 0,0 0 18 0,-23 25-16 16,23-25-28-16,0 33-25 0,-27-12-35 0,27 2-21 15,-23 4-28-15,23 3-29 0,-18 1-24 0,18 1-40 16,-17 1-50-16,17 1-91 0,-10-4-84 0,10-1-45 15,-11-3 109-15</inkml:trace>
  <inkml:trace contextRef="#ctx0" brushRef="#br0" timeOffset="130404">32555 6657 2550 0,'15'-33'25'0,"-1"5"9"0,0 0-1 0,-1 3 1 16,-3 3-25-16,-2 1-15 0,-1 9-38 0,-7 3-85 15,2 5-94-15,-2 1-50 0,0 3-37 0,0 0-12 16,0 0-27-16,0 31-45 0,0-31 78 0</inkml:trace>
  <inkml:trace contextRef="#ctx0" brushRef="#br0" timeOffset="131068">32776 6759 2449 0,'15'-27'49'0,"-3"27"51"16,5-26 49-16,-5 26 37 0,0-28-24 0,-1 28-31 16,-3-19-54-16,-2 19-42 0,-6-9-37 0,0 9-34 15,0 0 3-15,0 0 2 0,0 0 13 0,-29 0 14 16,29 25 5-16,-35-25 7 0,15 36 1 0,-7-9 0 16,0 2-3-16,0 7-4 0,0 0-4 0,0 6-15 15,2 2-21-15,1 4-32 0,-1 1-42 0,4 6-36 16,-2-1-27-16,3 3-31 0,1-2-17 15,3-2-18-15,1-4-31 0,1-4-12 0,3-6 8 16,1-9 23-16,4-7 62 0,2-6 68 0,-1-9 35 16,1-7 26-16,4-1 20 0,0 0 22 0,0-33 49 15,0 7 54-15,0-2 38 0,0-7 44 0,27-3 39 16,-27-3 13-16,0-1 29 0,31 2-14 0,-31 3-47 16,19 0-28-16,-19 4-31 0,16 4-16 0,-16 4 2 15,13 3 1-15,-13 7-17 0,10-1-9 0,-10 2-20 16,6 5-21-16,-6 4-34 0,0 0-29 0,0 2-8 15,0 3-2-15,0 0 10 0,0 0 11 0,0 0 1 16,-29 0-2-16,29 29-1 0,-29-29 3 0,29 31 5 16,-35-31 3-16,19 33-11 0,-5-15-16 15,7 7-15-15,-3 0-11 0,3 0-6 0,3 2 2 16,3-3 7-16,8 4 9 0,-4-2 18 0,4-3 15 16,0-3 6-16,0-2 6 0,41-4-3 0,-16-2-3 15,8-7-2-15,2-2 1 0,7-3-1 0,5 0 2 16,5-28-1-16,4 28-3 0,1-48 3 0,5 14 0 15,-2 0 15-15,-2-4 30 0,-4-1 19 0,-4 0 31 16,-5-1 29-16,-6 1 6 0,-3 5 11 0,-10 2-3 16,-3-3 3-16,-2 4-7 0,-1 2-12 15,-5-1 5-15,-1 5-19 0,-1-2-2 0,-5 4 2 0,0-1-25 16,-3 2-15-16,-1 4-13 0,-2 4-29 0,-2 0-14 16,0 4-20-16,0 3-23 0,0 1 2 15,0 4-6-15,0 2 9 0,-23 0 13 0,23 0 2 16,-21 0 6-16,21 29 1 0,-27-29 3 0,9 40 3 15,-1-15 3-15,-1 5-9 0,1 6-35 0,0 3-36 16,5 4-50-16,-1 5-33 0,-1 5-26 0,1 6-39 16,1 4-11-16,-1 4-37 0,1 1-20 0,-3 0-36 15,-5-4-57-15,5-3-29 0,-1-10-63 0,1-9 87 16,-2-14 117-16</inkml:trace>
  <inkml:trace contextRef="#ctx0" brushRef="#br0" timeOffset="131956">32816 7283 1893 0,'0'-40'50'15,"28"4"41"-15,-28 1 28 0,0 2 23 0,27 0-34 16,-27 4-21-16,0 6-12 0,19 7-16 0,-19 3-18 16,0 1-22-16,0 3-29 0,0 5-11 0,0 2-2 15,0 2 6-15,0 0 11 0,0 0-1 0,-27 0 6 16,27 24-14-16,-33-24-8 0,12 27 4 0,1-27-11 16,-3 32 5-16,2-12-7 0,1 1-2 0,1 2-7 15,2 2-13-15,7 0 2 0,0 2-5 0,4 0 12 16,6-1 13-16,0-4 20 0,0-1 8 15,0-3 6-15,29-3 7 0,-29-2 15 0,43-3 22 0,-16-3 28 16,6-2 30-16,4-5 11 0,0 0 11 0,3 0 3 16,-1 0 8-16,-8 0 5 0,4-28-5 15,-4 28-8-15,-4-23-27 0,-4 23-12 0,-1-28 0 16,-7 12 2-16,1 2 5 0,1-2-16 0,-5 2-17 16,-3-1-11-16,-1 4-7 0,-4 1-8 0,2 2-5 15,-2 3-27-15,-2 1-15 0,-2 4-9 0,2-1-10 16,-2 1 2-16,0 0-3 0,0 0 0 0,0 0 5 15,0 0-7-15,0 0 4 0,0 0 5 0,0 21 4 16,0-21 7-16,0 0 0 0,0 21-2 0,0-21 2 16,0 12 11-16,0-12 10 0,0 0 9 0,0 10-2 15,0-10-11-15,0 0-1 0,0 0-1 0,0 0-6 16,25-29 12-16,-25 29-7 0,25-25-2 0,-25 7 6 16,25 3-8-16,-11-1 8 0,-3 2-2 15,-1 0-1-15,0-1 4 0,-1 2-4 0,-3 0-7 16,0 2 4-16,-2 1-13 0,-4 0 2 0,0 1-6 15,0-1-2-15,0 2 7 0,0 1 0 0,-25 2 6 16,25 1-2-16,-29 4-5 0,11 0-9 0,-1 0-15 16,-4 0-10-16,3 0-6 0,-1 31 3 0,0-31 12 15,-1 32 5-15,5-12-2 0,3 4-1 0,1 1 1 16,3 3 8-16,2 2 6 0,4-4 9 0,4 4 7 16,0-4 3-16,0 0 7 0,0-3 5 0,0-6-4 15,35-1 4-15,-35-3-6 0,31-3 1 0,-9-3 1 16,-1-3 14-16,4-4 21 0,-4 0 14 15,3 0 10-15,1 0 5 0,-2-25-7 0,0 25-5 16,-5-27 1-16,-1 27-14 0,-1-34-6 0,-3 17-12 16,-3-1-9-16,0-2-2 0,-3 2-5 0,-3 2-1 15,0 0-4-15,-2 2-5 0,0 4-8 0,-2 3-5 16,0-2-8-16,0 7-6 0,0 2-1 0,0 0-2 16,0 0 6-16,0 0 6 0,0 0 4 0,0 0 2 15,0 33 0-15,0-33-6 0,-21 36 1 0,21-14-1 16,0 4-3-16,-16 1 1 0,16 3-2 0,0 1-4 15,-15-1-5-15,15 0-2 0,0-4 1 0,-8 0-5 16,8-3 0-16,-6-2 1 0,6-4 5 0,-2-4 11 16,0-3 15-16,2-3 9 0,-4-2 10 15,4-5 15-15,0 0 13 0,0 0-3 0,0 0-12 16,0 0-13-16,0-35-9 0,0 35-4 0,0-41 7 16,29 13-3-16,-29-7-2 0,16 1 9 0,-16-6 1 15,29-2 4-15,-15 1 12 0,5-2 1 0,2 6 3 16,-1 1 5-16,1 5-12 0,4 4-6 0,-2 3-11 15,4 7-11-15,-7 5-4 0,3 2-5 0,-4 4-9 16,-1 2-19-16,-3 4-26 0,1 0-17 0,-1 23-20 16,-3-23-13-16,-4 52-23 0,1-12-24 15,-5 10-23-15,-4 8-28 0,0 7-25 0,0 6-30 16,-35 2-61-16,6 2-61 0,-7-4-71 0,-3-3-6 0,-6-5 109 16</inkml:trace>
  <inkml:trace contextRef="#ctx0" brushRef="#br0" timeOffset="132440">30916 7527 3328 0,'31'-16'50'0,"-31"0"55"0,31 0 49 0,-17 0 39 15,5-2-19-15,-19 6-25 0,21 1-31 0,-21 6-37 16,0-1-36-16,10 2-42 0,-10 3-30 0,0 1-13 16,0 0 0-16,0 0 9 0,0 0 16 15,-31 0 11-15,31 0 4 0,-33 29 3 0,8-29-2 16,-2 30-5-16,-4-10 3 0,-2 2-1 0,2 4-2 16,-2-1 4-16,2 3-1 0,0 1-6 0,4 1-17 15,0-1-17-15,9 0-18 0,-1-2-10 0,7-3 14 16,-1 1 11-16,7-5 14 0,4 1 15 0,2-6 9 15,0-3 13-15,0 1 3 0,29-3-5 0,-29-3-15 16,41 1-23-16,-14-3-22 0,4 0-46 0,0-3-39 16,0-1-45-16,0-1-41 0,-4 0-35 0,0 0-38 15,-4 0-71-15,-3 0-115 0,-3-27-133 0,-5 27 95 16</inkml:trace>
  <inkml:trace contextRef="#ctx0" brushRef="#br0" timeOffset="133256">30996 7669 2688 0,'0'0'40'0,"31"0"35"0,-14 0 53 0,-17 0 49 16,27 0 9-16,-15 0 13 0,-1 0-22 0,-11 0-36 15,16 0-41-15,-16-18-49 0,6 18-31 0,-6 0-24 16,0 0-16-16,0 0-5 0,0 0-9 0,0 0-18 16,0 0 4-16,0 0 5 0,0 0-3 0,0 0 16 15,0 0-6-15,-20 21-8 0,20-21 5 0,0 17 1 16,-19-17-2-16,19 17 2 0,0-17 2 15,0 16 7-15,-10-16 5 0,10 14 12 0,0-14 10 16,0 0 9-16,0 7 11 0,0-7-2 0,0 0-9 16,0 0 0-16,0 0-7 0,0 0 1 0,25 0 5 15,-25-27-5-15,20 27 4 0,-20-20 5 0,29 20 7 16,-14-22 9-16,-5 22 5 0,4-25 10 0,-3 14-4 16,-1 1-3-16,-2 1-8 0,-1-2-9 0,-1 4 4 15,-2-1-1-15,-4 3-3 0,0 0-12 0,0 4-17 16,0-2-13-16,0 2-1 0,0 1 2 15,0 0 9-15,0 0 8 0,-27 0 0 0,27 0 2 0,-23 0-1 16,23 28 4-16,-35-28 2 0,14 25-9 0,3-25 2 16,-1 30-3-16,3-12-1 0,1-1 3 15,1 3-2-15,1-1-12 0,5-1 1 0,0-2 2 16,2 0 1-16,2 0 10 0,4-4 7 0,0 1 8 16,0-3-1-16,0-3 3 0,26 1-1 0,-26-5 1 15,38-1 7-15,-14-2 11 0,5 0 10 0,2 0 12 16,5 0 4-16,1-25-1 0,-4 25 8 0,4-24 1 15,-4 24 5-15,0-30 2 0,-6 14-11 0,0-1-7 16,-2 0 3-16,-5-2 8 0,-3 2 8 0,-3-2-7 16,1 1-15-16,-5-2-19 0,-2 1 0 15,-1 1-5-15,-1-1 8 0,-2 1 2 0,0-1-13 0,0 3-4 16,-4 2-11-16,0 2-6 0,0 2-9 0,0 2-6 16,0 3-13-16,0 1-4 0,0 4 6 15,0 0 3-15,0 0 7 0,-22 0 6 0,22 23 2 16,-23-23-1-16,23 32 5 0,-29-11-3 0,14 3 4 15,-1 3 3-15,1 2-3 0,3 1-4 0,2 1-9 16,-1 0-13-16,3-1-2 0,4-2-12 0,2-3 0 16,0-3 16-16,2-4 8 0,0-3 23 0,0-3 11 15,0-3 0-15,29-4 2 0,-29-1 0 0,41-4-6 16,-14 0 1-16,8 0-5 0,2 0-5 0,5-28 6 16,-3 28 14-16,0-32 21 0,-2 12 8 0,1-3 2 15,-7-1 1-15,-5-1 2 0,-3-3 3 0,-2 1 11 16,0 0 16-16,-5-5-15 0,-4 1 1 15,1 0 3-15,-3 1-9 0,-4-3 7 0,-1 3-7 16,1-1-18-16,-6 4-26 0,0 3-17 0,0 3-8 16,0 4-14-16,0 3-8 0,0 5-6 0,0 7 5 15,0 2 8-15,-23 0 5 0,23 25 7 0,-23-2 1 16,23 6 0-16,-35 11 9 0,14 7-15 0,-1 7-31 16,1 7-31-16,5 5-57 0,-1-1-38 0,3 4-55 15,-3-1-48-15,7-4-48 0,-5 0-38 0,5-3-27 16,-1-2-26-16,3-5-45 0,2-5-95 0,6-4-60 15,0-6 112-15</inkml:trace>
  <inkml:trace contextRef="#ctx0" brushRef="#br0" timeOffset="158192">14123 14695 1921 0,'0'0'18'0,"0"0"11"15,0 0 17-15,0 0 19 0,0 0 9 0,-23-18 23 16,23 18 29-16,0 0 8 0,-27-18 10 0,27 18 0 16,-17 0-10-16,17-15-2 0,-14 15-22 15,14 0-13-15,-15-8-17 0,15 8-17 0,0 0-6 16,-6 0-12-16,6 0-6 0,-2 0-3 0,2 0 4 16,-2 0 4-16,0 0 4 0,0 0 6 0,-2 0 0 15,4 0-5-15,0 0-1 0,0 0-6 0,-2 0-2 16,2 0 5-16,0 0-4 0,0 0 7 0,0 0-1 15,0 0-2-15,0 0-2 0,0 0-8 0,0 0-5 16,16 0-11-16,-16 0-5 0,0 0-9 0,25 0 7 16,-10 0 5-16,3 0-1 0,5 0 9 0,2 0 1 15,4 0 8-15,2 0 4 0,4 21-2 16,2-21 0-16,4 0 0 0,3 0-3 0,5 13 8 0,1-13 12 16,6 0-5-16,6 0-4 0,4 0 1 15,4 10-13-15,7-10 1 0,10 0-5 0,8 0-14 16,12 0-1-16,9 0-11 0,10 0-5 0,15 0 5 15,7 0-2-15,12 0 4 0,7 0 4 0,7 0 8 16,-1 0 6-16,1 0 9 0,-5 0 15 0,-1 16-2 16,-9-16 6-16,-4 0 2 0,-6 0-1 0,-9 0 0 15,-7 0 3-15,-3 0 13 0,-8 0 12 0,-10-21 25 16,-9 21 9-16,-12-18-2 0,-13 18 9 0,-11-18-17 16,-10 18-2-16,-9-20 3 0,-11 20-20 0,-6-15 8 15,-6 15-20-15,-4-15-20 0,-7 8-10 0,1 2-30 16,-9 1 2-16,0 3-17 0,-4-2 3 15,2 0-9-15,-4 3-4 0,0 0-25 0,0 0-62 16,0-1-64-16,0 1-78 0,0-2-56 0,0 2-33 16,0 0-23-16,0-3-32 0,0 3-55 0,0-1-55 15,-16 0-29-15,16 1-70 0,-13 0-155 0,-1 0-9 16,-5 0 128-16</inkml:trace>
  <inkml:trace contextRef="#ctx0" brushRef="#br0" timeOffset="160208">2158 15572 1128 0,'0'0'27'0,"-19"0"21"0,19 4 32 0,-4-3 39 15,4-1 7-15,-6 1 10 0,6-1 6 0,-2 0-4 16,2 1 2-16,0-1-10 0,0 0-7 0,0 0-10 16,0 0-20-16,0 0-19 0,0 0-15 15,0 0-10-15,23 0-3 0,-23 0 11 0,27 0 7 16,-11 0 3-16,11 20 9 0,0-20-4 0,6 0-7 16,6 14 3-16,-1-14-8 0,5 0-5 0,2 13-1 15,5-13-10-15,4 0 2 0,8 6 2 0,10-6 3 16,5 7 10-16,9-3 7 0,5-2 8 0,9 1 2 15,-1-2 5-15,2 1-2 0,2-2-7 0,5 0 4 16,-1 0-13-16,3 0-7 0,0 0-12 0,7 0-11 16,5-20-6-16,7 20-6 0,5 0-4 0,0-18-2 15,11 18-6-15,4 0-7 0,6-9 2 0,8 9-8 16,7 0 2-16,5-13 6 0,1 13-6 0,6 0 4 16,2-8 1-16,4 8-1 0,-4-4-3 15,2 1-5-15,-2-1 0 0,4 1 2 0,-4-3 4 16,0-2-4-16,0 2 3 0,4-2-3 0,-2 0-3 15,4 0 8-15,3 1-5 0,-5 0-1 0,4 2 6 16,0 1-1-16,2 1-3 0,1 0 2 0,-3 3-1 16,0 0-1-16,-8 0 2 0,0 0 0 0,-2 0-4 15,-4 0-4-15,-7 0 6 0,-1 20 0 0,-11-20 0 16,-4 0 5-16,-6 0 14 0,-10 0 19 0,-9 16 16 16,-6-16 9-16,-13 0-2 0,-11 0-9 0,-7 0-11 15,-15 0 1-15,-5 0 4 0,-7 0-9 0,-8 0 1 16,-11 0-4-16,-6 0-9 0,-5 0 4 15,-12 0-3-15,-5 0-13 0,-5 0-10 0,-5 0-14 16,-5 0-1-16,-4 0-5 0,0 0-1 0,0 0-15 16,0 0-30-16,0 0-31 0,0 0-42 0,0 0 17 15,0 0 24-15,0 0-28 0,-25 0-34 0,25 0-107 16,-14 0-127-16,14 23-95 0,-23-23-161 0,8 23-208 16,-1-23 146-16</inkml:trace>
  <inkml:trace contextRef="#ctx0" brushRef="#br0" timeOffset="172840">24425 8526 4069 0,'0'-7'33'15,"0"-1"29"-15,0 1 31 0,0 1 31 0,31-3 7 16,-31 3 6-16,0 1-2 0,0 5-20 0,0 0-36 16,0 0-42-16,0 0-27 0,0 0-21 0,0 0 0 15,0 0 3-15,-23 0-2 0,23 0 16 0,-27 26-7 16,9-26 2-16,-5 33 3 0,-2-10-10 0,-2 4 5 16,1 1-2-16,-3 8-3 0,-2 2-1 0,4 2 5 15,0 1 4-15,4 0 4 0,0 1 3 0,1-1-7 16,5-2-3-16,3 0 4 0,1-3-4 0,5-2-18 15,6-4-8-15,2-2-8 0,0-3-6 0,0-3 7 16,0-1-4-16,29-5-4 0,-29-3-3 0,33 0 2 16,-33-4-4-16,37 0-8 0,-18-4-11 15,-3-1-18-15,5-4-23 0,-4 0-39 0,-3 0-54 16,-2 0-56-16,1-23-50 0,-3 23-54 0,-6-27-49 16,-4 27-138-16,0-40-180 0,0 17 116 0</inkml:trace>
  <inkml:trace contextRef="#ctx0" brushRef="#br0" timeOffset="173364">24526 8645 2819 0,'0'0'16'0,"33"0"18"15,-18 0 28-15,-15-5 22 0,27 2 7 0,-15 3 4 16,-4 0-21-16,-8 0-17 0,9 0-23 15,-9 0-22-15,6 0-4 0,-2 0 6 0,-4 26 11 16,0-26 4-16,4 22-4 0,-4-22-2 0,0 32 4 16,0-14 6-16,0 0 4 0,0 4-3 0,0-3-16 15,0 4-8-15,0-1-1 0,0-1-4 0,-27 0 2 16,27-2-3-16,-22 0 0 0,22 0 0 0,-27-1 2 16,10-2 3-16,3-1-3 0,-3-3 3 0,-1-1-7 15,3-3-13-15,-3-1-7 0,-1-2-12 0,2-3-5 16,3-2 4-16,1 0 3 0,-3 0 8 0,6 0 3 15,1-29 12-15,3 29 5 0,4-31-2 0,2 13 3 16,0-2 1-16,0 0-2 0,0-2 3 0,31 0 5 16,-31 0-3-16,35 0 2 0,-14 2 3 15,2 1-2-15,-1-1 0 0,3 3 3 0,0 1-8 16,-2 1-1-16,-1 0 0 0,-3 6 4 0,-7-2-18 16,3 3-33-16,-7 1-50 0,-2 2-76 0,-1 4-82 15,-5-2-100-15,0 1-103 0,0 2-95 0,0 0-84 16,0 0 132-16</inkml:trace>
  <inkml:trace contextRef="#ctx0" brushRef="#br0" timeOffset="173608">24766 8956 3368 0,'17'2'55'15,"-3"-2"73"-15,-3 0 81 0,-3 0 76 0,0 0 11 16,-2 0-12-16,-2-20-38 0,-2 20-47 0,-2 0-51 15,0 0-58-15,0 0-48 0,0 0-36 0,0 0-19 16,0 0-12-16,0 0-3 0,-16 0 1 0,16 0 2 16,0 0 12-16,0 0 7 0,0 0 3 0,-19 22 1 15,19-22-21-15,-16 32-20 0,5-10-28 0,-3 3-37 16,6 1-27-16,-5 2-63 0,3 0-68 0,2 3-58 16,-1-1-66-16,1-1-30 0,2-1-27 0,2-2-102 15,4-2-154-15,-4-3 58 0,4-7 131 0</inkml:trace>
  <inkml:trace contextRef="#ctx0" brushRef="#br0" timeOffset="173824">24989 8908 3797 0,'11'-14'32'0,"-3"2"41"0,-4 2 40 15,0 2 25-15,2-2-17 0,-1 4-39 0,-1 5-48 16,-4 1-35-16,0 0-29 0,0 0-2 0,0 0 12 15,0 0 8-15,0 28 17 0,0-28 0 0,0 28-4 16,-23-9 1-16,23 1-30 0,0 5-23 0,-23 0-29 16,23 0-43-16,-16 1-28 0,16 1-53 15,-15 0-61-15,15 0-51 0,-14 0-72 0,14-2-120 16,0-1-199-16,0-5 72 0,0-2 130 0</inkml:trace>
  <inkml:trace contextRef="#ctx0" brushRef="#br0" timeOffset="174100">25041 8515 3599 0,'21'-27'70'0,"2"2"52"0,-1 1 54 16,1 4 36-16,-4 1-33 0,1 1-21 16,-1 5-19-16,-5 7-7 0,-1 0-29 0,-7 3-37 15,2 3-37-15,0 0-35 0,-8 0-16 0,5 0-3 16,-5 0 15-16,4 28 6 0,-2-7 5 0,0 5 5 15,0 5-10-15,6 6 2 0,-8 8-5 0,4 3 2 16,0 4 0-16,-4 1 3 0,0 0 1 0,0 2-3 16,0 0 2-16,0 0 1 0,-31-3 12 0,31 1-2 15,-22-4 3-15,22-1-20 0,-35-5-53 0,12-1-45 16,4-5-68-16,-8-5-76 0,5-1-64 0,-5-6-79 16,0-5-72-16,0-2-90 0,-4-5-163 0,8-4-14 15,-8-7 138-15</inkml:trace>
  <inkml:trace contextRef="#ctx0" brushRef="#br0" timeOffset="206994">24210 9506 717 0,'21'-1'3'0,"2"-1"-3"15,-5-1 0-15,9 3 8 0,0 0 0 0,4 0 11 16,0 0 5-16,0 0 1 0,6 0 3 0,-2 0-4 16,2 21 7-16,3-21-4 0,-3 0 5 0,2 21-4 15,3-21-13-15,-3 23-11 0,-4-6-8 0,6 1 3 16,-8 4-6-16,3 1 17 0,-5 2-4 15,-5 3 0-15,-3 0 6 0,-4 4-13 0,-1 2-1 16,-1 2-3-16,-7 3 8 0,3 1-1 0,-1 2 1 16,-6 2 2-16,3 0-3 0,-1 2-1 0,-4-1 2 15,0 1-3-15,-2-1 5 0,-2 0-4 0,0-1 7 16,0 2-4-16,0-2-9 0,0 0 4 0,-27 0 4 16,27 0-2-16,0-1 3 0,-23-1-5 0,23-3-5 15,0 0-2-15,-18 0 5 0,18-3 2 0,-19-3-16 16,3 1 9-16,1-4-1 0,-5-1 8 0,-3-2 6 15,-6-4 0-15,-2-2-7 0,-4-3-12 0,-7-4 7 16,1-4-9-16,-6-2 4 0,1-3 12 0,-8-4-11 16,5-1 13-16,-9 0-8 0,0 0-11 15,-2-23-1-15,6 23-10 0,-4-27 2 0,1 27 4 16,3-30 10-16,4 11-2 0,5 0-2 0,-1 1 7 16,3-3-10-16,6 1 15 0,6 0 3 0,-2 0 1 15,1 2 14-15,8 0 0 0,-1 1 27 0,2-1 6 16,2-1 4-16,3-1-9 0,1 1-7 0,7-2-1 15,-4-3 7-15,1-2 19 0,-1 0 1 0,5-2 6 16,1 0-11-16,-6-4-18 0,1 2 3 0,1-2-1 16,2-3 5-16,3 0 14 0,-3-1-1 0,4-1-9 15,2 1 3-15,-3-3-6 0,5 2 9 0,0-2 1 16,2 2 9-16,0 0 2 0,0 0-4 0,0 0-1 16,0 1-10-16,29 4 3 0,-29-1-10 15,23 3 15-15,-23 0-7 0,25 3-17 0,-25 0-3 16,27 4-18-16,-27-1 1 0,29 3 0 0,-13 0-12 15,3-1 5-15,-3 2-10 0,5-1-2 0,2 1 9 16,1 2-2-16,-1 1 5 0,4 3 6 0,-4 0 2 16,4 0 0-16,4 5-1 0,-4-1-5 0,6 2-6 15,-2 1-3-15,8 1 1 0,-4 0-2 0,2 4-2 16,1 2-2-16,1 0 0 0,-8 0-2 0,2 0-5 16,2 0 7-16,-12 0-2 0,4 0 0 0,-7 21 3 15,-1-21-4-15,-5 0 1 0,-1 16-2 0,-3-16-13 16,-2 0-8-16,-4 0-6 0,-1 13-1 15,-1-13 14-15,0 0 3 0,-2 0 7 0,2 0 4 16,-2 0 1-16,0 0 6 0,0 0-3 0,0 0 6 16,0 0-3-16,0 0-1 0,0 0 2 0,0 0-8 15,0 0 5-15,0 0 2 0,0 0-11 0,0 0-10 16,0 0-5-16,0 0-4 0,0 0 7 0,0 0-2 16,0 0-21-16,0 7-34 0,0-7-37 0,0 3-23 15,0 0-31-15,0 2-31 0,0-2-43 0,0 1-106 16,0-2 2-16,0-2 71 0</inkml:trace>
  <inkml:trace contextRef="#ctx0" brushRef="#br0" timeOffset="213162">24078 11104 2654 0,'0'0'39'0,"0"-17"39"15,0 17 38-15,27-12 51 0,-27 4 4 0,0 1-8 16,27-1-7-16,-27 2-30 0,0 3-21 0,18-1-12 16,-18 0-9-16,0 3-7 0,0 0-13 15,11 0-15-15,-11 1-25 0,0 0-18 0,0 0-14 16,0 0-9-16,0 0-4 0,0 0 4 0,0 0 9 15,0 0 15-15,8 29 13 0,-4-29-5 0,-4 30-9 16,4-10-5-16,0 5-7 0,0 1 11 0,-2 5 3 16,0-1-2-16,-2 0 2 0,0 2-5 0,0-1 2 15,0 0 0-15,0-3-4 0,-26 1 2 0,26-5 2 16,-25-1-3-16,25-2 4 0,-27-4-5 0,8-3 3 16,5-3 1-16,-5-3 6 0,3-4 6 0,3-2-2 15,-1-2 3-15,-1 0-8 0,7 0-6 0,-4-27 4 16,1 27-9-16,3-32 4 0,4 13 2 15,2-3-9-15,2-2 3 0,0-1 0 0,0-1-3 16,27 1 4-16,-27-4 2 0,41 2-6 0,-18 1-3 16,8 2 0-16,4 1-2 0,2 0 4 0,0 5 6 15,3 0-3-15,-1 1 5 0,-2 4 17 0,-2 2 4 16,-2-1 7-16,-2 4-4 0,-4 2-15 0,-8 1-6 16,-1 2 0-16,-1 0-1 0,-9 2-7 0,-2 0-4 15,-1-1-12-15,-1 2-5 0,-4 0 5 0,0 0 11 16,0 0 7-16,0 0 2 0,0 25 1 0,-37-25-5 15,37 25 1-15,-32-8 8 0,14 1-1 0,-5 3-3 16,2 0 0-16,-1-2-6 0,-5 2-5 0,8 0-6 16,-8 0-13-16,9-2-2 0,-3 0-5 15,7-2 7-15,1-1 9 0,3-2-1 0,2-1 8 16,1-2 1-16,5-1 7 0,2 0 6 0,0-2 0 16,0-1 4-16,31 0-3 0,-31-2 1 0,42 1-4 15,-17 0 1-15,-1-1-1 0,5-3 4 0,-2-2 0 16,-2 0-5-16,0 0-5 0,-3 0-21 0,-3 0-25 15,-4 0-32-15,-3 0-56 0,-4-22-74 0,3 22-64 16,-3 0-75-16,-4-24-67 0,-4 24-100 0,0-27-201 16,0 9 114-16</inkml:trace>
  <inkml:trace contextRef="#ctx0" brushRef="#br0" timeOffset="-167404.73">22013 7894 1635 0,'-4'0'33'0,"2"0"28"0,2 0 20 0,0 0 18 16,0 15-13-16,0-15-3 0,0 0 1 0,0 0 5 15,0 0 1-15,0 0-5 0,0 0-4 0,0 0-15 16,0 0-8-16,0 0-5 0,0 0-6 0,0 0 6 15,0 0 3-15,0 0 10 0,0 0 9 0,0 0 9 16,0 0 5-16,0 0-6 0,0 0-5 0,0 0-7 16,0 0 4-16,0 0-2 0,0 0 2 15,0 0 1-15,0 0-5 0,0 0-7 0,0 0-16 16,0 0-22-16,22 0-16 0,-22 0-10 0,23 0-2 16,-4 0 2-16,5 0-4 0,5 0 3 0,4 0-1 15,7 0 0-15,1-14 2 0,5 14-5 0,3 0 3 16,5 0 2-16,0 0 6 0,1 0 6 0,3-7 11 15,-2 7 3-15,2 0 13 0,-4 0 5 0,0-4 1 16,-5 4 8-16,-8-1-11 0,-1 0 7 0,-5 1-2 16,-4-2-6-16,-8 1 0 0,-1-1-4 0,-3 2-9 15,-2-2-8-15,-3 2-4 0,0-1-5 0,-3 1-4 16,5-3 7-16,-5 3-2 0,1-1-3 0,3 1 7 16,-3 0-4-16,-4 0-3 0,5 0 5 15,-3-1 4-15,-2 1-5 0,-2 0-1 0,3 0-3 16,-5 0-13-16,0 0 6 0,2 0-3 0,-2 0-2 15,0 0 4-15,1 0-7 0,-1 0 7 0,-2 0-1 16,0 0 1-16,-2 0 2 0,4 0-6 0,-4 0 5 16,0 0-4-16,4 0 7 0,-4 0-2 0,4 0-3 15,-2 0 3-15,2 0-5 0,1 0 2 0,-1 0 0 16,2 0 2-16,2 15 0 0,0-15-4 0,-3 0 5 16,1 0-3-16,-2 0 1 0,4 9 4 0,-6-9-1 15,2 0 1-15,-4 0 0 0,5 3-4 0,-5-3 1 16,0 0 5-16,2 0-1 0,-2 2 3 15,0-2 2-15,2 0-3 0,0 0 2 0,-2 3-3 16,0-2-2-16,2-1 1 0,-2 0 5 0,4 1 5 16,-4-1 6-16,4 3 1 0,-4-3-3 0,0 1 4 15,2 1-6-15,0-2 6 0,0 2 3 0,-2-1 5 16,2-1 5-16,-2 0 2 0,0 1 0 0,0-1-1 16,0 0 5-16,0 0-2 0,0 0-1 0,0 0-2 15,0 0-13-15,0 0-3 0,0 0-6 0,0 0-12 16,0 0 0-16,0 0-7 0,0 0 3 0,0 0-1 15,0 0-2-15,0 0-5 0,0 0-3 0,0 0 10 16,0 0-3-16,0 0 6 0,0 0-5 0,0 0 2 16,0 0 0-16,0 20 3 0,0-20 1 15,0 15 1-15,0-15 4 0,0 19-5 0,0-7 40 16,0 2 32-16,0 2 13 0,0 0 7 0,0 3-35 16,0 1-33-16,0 1-18 0,0 2-8 0,0 1 2 15,0 0-12-15,0 1 7 0,0 1 8 0,0 0-8 16,0 0 18-16,0 3-9 0,0 3-9 0,-18 1 8 15,18 2-10-15,0 1 9 0,-15-2 3 0,15 6-8 16,-12-1 8-16,12-4-6 0,-17 1 5 0,9-5 0 16,2-1-6-16,-2-2-3 0,-1-4 4 0,3 0 4 15,0-6 7-15,2 0 4 0,2-5 1 0,-2 0 21 16,-1-3 29-16,3-3 39 0,2-2 33 0,0-1 13 16,-2-2 22-16,2-2 0 0,0 0-5 15,0 0-5-15,0 0-33 0,0 0-27 0,0 0-27 16,0 0-29-16,0 0-19 0,0 0-11 0,0 0-5 15,0 0-6-15,0 0-1 0,0 0-3 0,0 0-23 16,0 0-46-16,0 0-66 0,0 0-89 0,0 0-85 16,0 0-82-16,0 0-46 0,0-14-1 0,0 14-11 15,0 0-3-15,0 0-35 0,0-13-37 0,0 6-10 16,0-4 20-16,0 0 61 0,0-5 54 0,-27 2 29 16,27-3-9-16,-22 2 7 0,22-2 78 0</inkml:trace>
  <inkml:trace contextRef="#ctx0" brushRef="#br0" timeOffset="-167020.73">23148 8652 2123 0,'0'-6'73'0,"0"0"59"0,0 1 57 15,0-1 60-15,0-1-16 0,0 4 4 0,0-3-7 16,0-1 0-16,0 2-17 0,0 1-20 0,0 2-22 16,0 0-12-16,0 1-6 0,0-1-2 0,0 0 9 15,0 2-3-15,0 0-4 0,0 0-2 0,0-1-15 16,0 1-27-16,0 0-22 0,0 0-40 0,0 0-24 16,0 0-23-16,0 0-13 0,0 0-2 0,0 0-6 15,0 0 10-15,0 0 0 0,0 19-1 0,0-19 6 16,0 22-4-16,-9-22 6 0,9 32 11 0,0-13-13 15,-10 4 4-15,6-1 1 0,2 1-6 0,0 1 14 16,0-1-6-16,0-2 1 0,2 2-1 0,0-4-4 16,0-2 4-16,0-2 8 0,0-3 21 15,0-2 110-15,0-3 118 0,0-3 108 0,0-2 98 16,0-2-11-16,0 0-60 0,22 0-93 0,-22 0-178 16,13 0-122-16,-13-24 0 0,27 24 0 0,-9-25 0 15,3 7 0-15,4-1 0 0,-3-4 0 0,5 2 0 16,-4-3 0-16,0-1 0 0,0 1 0 0,-3-3 0 15,-1 1 0-15,-1 3 0 0,-5-1 0 0,1 0 0 16,-1 4 0-16,-3 0 0 0,-2 5 0 0,-2 1 0 16,-1 3 0-16,-1 1 0 0,0 3 0 0,-4 2 0 15,0 2 0-15,0 1 0 0,0 2 0 0,0 0 0 16,0 0-581-16,0 0-246 0,0 0-41 0,0 0-2 16,0 31 44-16,0-31 15 0,0 33-271 15,0-11 107-15,0 2 222 0</inkml:trace>
  <inkml:trace contextRef="#ctx0" brushRef="#br0" timeOffset="-164736.73">23139 10643 1354 0,'0'0'18'0,"0"0"4"16,0 0 1-16,0 0 5 0,0 0-16 0,0 0 6 16,0 0-1-16,0 0 1 0,0 0-5 0,0 0-8 15,0 0 7-15,0 0-12 0,0 0 0 0,0 0-4 16,0 0-36-16,0 0-44 0,0 0-98 0,0 0-181 15,0 0 10-15,0 0 56 0</inkml:trace>
  <inkml:trace contextRef="#ctx0" brushRef="#br0" timeOffset="-163404.73">23948 10724 1919 0,'-5'0'59'0,"5"0"34"0,-4 0 42 16,4 0 39-16,0 0-14 0,0 0 9 15,0 0 1-15,0 0 3 0,0 0-1 0,0 0 1 16,0 0-10-16,0 0-3 0,0 0-18 0,0 0-12 16,0 0-3-16,0 0-14 0,0 0 6 0,0 0-3 15,0 0 2-15,0 0 4 0,0 0 5 0,0 0 17 16,0 0 20-16,0 0 35 0,0 0 41 0,0 0 53 15,0 0 32-15,0 0-40 0,0 0-74 0,0 0-104 16,0 0-72-16,0 0-22 0,0-26 11 0,0 26 5 16,17-36-2-16,-17 14-1 0,0-5-11 0,23-1-7 15,-23-4-2-15,18-3-2 0,-18-3 3 0,15-2 8 16,-15-2 10-16,14-2 21 0,-6 1 14 0,-3 0 21 16,3 1 8-16,-4 1-15 0,-4 2-11 15,4-1-16-15,-2 3-10 0,2 1 3 0,0 2 5 16,1 0-4-16,-5 2 5 0,4 0-5 0,-2 4-17 15,-2 1-2-15,2 4-10 0,2 0-10 0,-4 2 5 16,4 3-5-16,-2 4-4 0,-2 2 8 0,4 2-19 16,-4 3-47-16,0 2-71 0,0 2-93 0,0 1-118 15,0 2-128-15,0 0-88 0,0 0-47 0,0 0-26 16,0 0 0-16,0 0 6 0,0 0 18 0,0 0-2 16,0 0-26-16,0 0-8 0,0 0 127 0</inkml:trace>
  <inkml:trace contextRef="#ctx0" brushRef="#br0" timeOffset="-163040.73">24053 9690 3208 0,'0'-14'62'0,"31"14"53"16,-31-18 59-16,17 10 65 0,-17-3-5 0,22-3 6 15,-22 2-6-15,0 2-1 0,11 2-4 0,-11 0-14 16,0 3 4-16,0-1-32 0,0 2-34 0,0 2-46 16,0 0-57-16,0 2-35 0,0 0-30 0,0 0-1 15,0 0-4-15,0 0 0 0,0 0 11 0,0 0 4 16,-29 19 17-16,29-19-6 0,-27 19 0 0,6-19-4 15,3 24-15-15,-9-10 14 0,4-1 0 0,0 1 5 16,0 0 0-16,-3-1-5 0,3-1-5 0,2-1-4 16,3-2 5-16,3-2 3 0,3 0 5 15,1-2 10-15,7-1 7 0,0-2 7 0,0-1 25 16,4-1 72-16,0 0 20 0,0 0-8 0,0 0-30 16,23 0-78-16,-23 0-35 0,31 0 1 0,-9-22 4 15,5 22 0-15,4 0 14 0,2 0 14 0,3 0 19 16,-1-13 23-16,0 13-1 0,0 0-4 0,-6 0-17 15,2 0-30-15,-4 0-7 0,0 0-12 0,-9 0-4 16,3 0-10-16,-2 18-4 0,-5-18-3 0,-2 0-52 16,-1 18-59-16,1-18-81 0,-6 19-78 0,3-7-58 15,-5 1-29-15,0 2-43 0,0 1-68 0,-4-1-50 16,0 1-82-16,0 2-155 0,0-5-142 0,0-1 170 16</inkml:trace>
  <inkml:trace contextRef="#ctx0" brushRef="#br0" timeOffset="-161836.73">24001 9765 2277 0,'0'0'31'0,"0"0"22"15,0 0 26-15,0 9 25 0,0-9 0 0,0 0-3 16,0 0-7-16,0 0 3 0,0 5 16 0,0-5 15 15,0 7 8-15,-24-3-18 0,24 6-36 0,-19 0-20 16,19-1-14-16,-23 6 7 0,23 1 1 0,-27 1-4 16,17 1-9-16,-2 2 5 0,-3 0-3 0,7 0-9 15,-5 2-7-15,5-4-11 0,2 3-14 0,-2-3 6 16,1 1-5-16,3-4-1 0,2 0-3 0,0-5-5 16,2 0 12-16,-4-4 41 0,4 0 69 15,0-4 50-15,0-2 66 0,0 0-33 0,0 0-60 16,0 0-57-16,0-22-64 0,0 22-22 0,31-37 4 15,-31 13-1-15,29-5-9 0,-29-4 29 0,37-3 15 16,-20 0 9-16,3 1 28 0,-5-1 5 0,4 3 7 16,-3 0 8-16,-1 4-8 0,1 3-11 0,-1 4 12 15,-7 1 4-15,4 6-7 0,3 1-9 0,-11 3-38 16,4 4-26-16,-2 2-19 0,-6 5-18 0,4 0-13 16,-4 0 6-16,5 0 10 0,-3 0 10 0,2 25 12 15,2-25-4-15,4 40 0 0,-1-15-13 0,1 4-28 16,4 5-54-16,-1 0-52 0,-5 1-47 15,0 1-44-15,-1-2-43 0,1-1-70 0,-2 1-74 16,-2-2-71-16,-2-2-91 0,-2-1-181 0,4-6-47 16,-4-1 155-16</inkml:trace>
  <inkml:trace contextRef="#ctx0" brushRef="#br0" timeOffset="-158356.73">23354 9823 1556 0,'0'0'51'0,"0"0"37"0,0 0 41 16,0 0 33-16,0 0-11 0,0 0-10 0,0 0-11 16,0 0 5-16,0 0-16 0,0 0 7 0,0 0-6 15,0 0-6-15,0 0 3 0,0 0-4 0,0 0 1 16,0 0-14-16,0 0-6 0,0 0-12 0,0 0-9 15,0 0-1-15,0 0 9 0,0 0 4 0,0 0 5 16,0 0 1-16,0 0-15 0,0 0 6 0,0 0-8 16,0 0-5-16,0 0-4 0,0 0-12 0,0 0-6 15,0 0-9-15,0 0-8 0,0 0-9 0,0 0-14 16,0 0-4-16,0 0-4 0,0 0 5 0,0 13-5 16,0-13 6-16,0 0 39 0,0 0 25 15,0 11 24-15,0-4 8 0,0 0-36 0,0 0-20 16,0 3-5-16,0 1 7 0,0-1 17 0,0-1 9 15,0 4-3-15,0-3 0 0,0 2-3 0,0 0-5 16,0 1-5-16,0 0-12 0,0-1-11 0,0 1-7 16,0 0 5-16,0-1 0 0,0 0 9 0,0 1 4 15,0 0 1-15,0-1 3 0,0-1-6 0,0 2-1 16,0-3-8-16,-8 0-6 0,8 1-7 0,0-1-1 16,0 0-1-16,-10-1-5 0,10 4 30 0,-6-4 16 15,1 4 6-15,3-1 12 0,-2 1-23 0,0 2-18 16,0-2-3-16,0 1-14 0,0 0 6 15,-3 1 0-15,7-3 6 0,-4 5-6 0,0-3-8 16,-2 0-3-16,2 0-8 0,0 2 12 0,0-2-5 16,-1 0 4-16,1 0 4 0,2 0-19 0,-2 1 4 15,2-1-3-15,-2-1-4 0,2 2 10 0,0-3-3 16,0-1 1-16,-2 3-5 0,-1-1 8 0,3-1-11 16,0-2 7-16,-2 2 3 0,2 1-18 0,-2-2 13 15,2 1-14-15,0 0 6 0,-2 0 11 0,4 1 0 16,-4-1 2-16,1 2-1 0,-1-1-3 0,2-2 0 15,0 0 2-15,0 3-14 0,0-1 10 0,2 1 2 16,0 0-6-16,-4 0 11 0,0 3-14 0,4 0 8 16,0 2-2-16,-4-2-2 0,0 1 15 15,4-1-16-15,-3 2 0 0,3-1 0 0,-2-2-6 16,0 1 3-16,0 0 1 0,0 0 4 0,2-2 1 16,-4 2-2-16,4-3 5 0,0 2-10 0,-4-2 7 15,2 1-3-15,2-1 2 0,-2 0 3 0,0 1-1 16,2 1 3-16,-2-2-7 0,0 1 0 0,2 0-4 15,-2 2-1-15,2-2-3 0,0 2 8 0,0 0 2 16,-3-1 4-16,3 2-4 0,0-2-2 0,-2 1 0 16,2-2-4-16,0 2 7 0,0-1-4 0,0 0 0 15,0 0 1-15,0-1-2 0,0 0 2 0,0 2 3 16,0-3 1-16,0 2-1 0,0-1-1 0,0-2-9 16,0 4 5-16,0-4 10 0,0 1-10 15,0 0 7-15,0 0-11 0,0-1-2 0,0 1 8 16,0-2 2-16,0-1 4 0,0 3-5 0,0-2 6 15,0 1-5-15,0 0-3 0,0 0 5 0,0 0-3 16,0-1-7-16,0 1 10 0,0 2-1 0,0-1-3 16,0-1 7-16,0 2-2 0,0 0-4 0,0 0 0 15,0-1 9-15,0 0-6 0,0 1-5 0,0-3 0 16,0 1-3-16,0-3 4 0,0-1 4 0,0 0 1 16,0 0-4-16,0-4-7 0,0 1 2 0,0-1 6 15,0-2-1-15,0 0 7 0,0 0-2 0,0-3-1 16,0 0-5-16,0 0-9 0,0 0 9 15,0 0-3-15,0 0 3 0,0 0 9 0,0 0-9 16,0 0 4-16,0 0-3 0,0 0-3 0,0 0 6 16,0 0-4-16,0 0-1 0,0 0 6 0,0 0-5 15,0 0 6-15,0 0-3 0,0 0 0 0,0 0 5 16,0 0-5-16,0 0 2 0,0 0 3 0,0 0-12 16,0 0 10-16,0 0 5 0,0 0-2 0,0 0 4 15,0 0-9-15,0 0 1 0,0 0-2 0,0 0-2 16,0 0 2-16,0 0-5 0,31 1-3 0,-10-1 9 15,-2 3-2-15,1 0-1 0,5 0 6 0,6 1-11 16,-4 0 2-16,4-3 1 0,-2 3-1 16,4 1 8-16,0-1-7 0,2 0-5 0,2-1 5 15,-1 1-4-15,1 0 7 0,2 0 9 0,-8 0-8 16,2-3 10-16,0 0-3 0,0 1 4 0,2-2 13 16,-1 0 9-16,1 0 17 0,0 0 4 0,-2 0 4 15,2-21-5-15,0 21-10 0,0 0-12 0,3 0-16 16,-5 0-12-16,6-15-9 0,2 15 0 0,3 0 4 15,-3 0 0-15,2 0 0 0,3 0 5 0,3 0-1 16,-3 0-4-16,2 23 5 0,-3-23-2 0,0 0 0 16,5 17 5-16,-4-17-4 0,-1 0-1 0,3 11 4 15,-3-11-4-15,1 0 7 0,-5 8 7 0,2-8 4 16,-1 0 10-16,1 4-1 0,3-4-7 0,-11 0-6 16,6 0-12-16,0 4 4 0,3-3-1 15,1 2 1-15,1-1 4 0,-3 2-9 0,3 0 1 16,3 1 0-16,1 1-2 0,-1-1 0 0,1 0-1 15,0 1 1-15,-1-1-2 0,-3 0 5 0,1-1-2 16,-1 1-1-16,-1 0 2 0,-3-1-6 0,1 0 3 16,-2-1-3-16,-1-1 2 0,1 1 1 0,-6-1 1 15,6 1 2-15,-5-2 5 0,-5 3 0 0,6-2-4 16,-2-1 9-16,0 1-8 0,-2-2 0 0,2 3 4 16,0-2-9-16,-2 0 2 0,7-1 2 0,-9 2-3 15,6-1 2-15,-2 2-8 0,-2-2 2 0,6-1 4 16,-3 2-2-16,-3 0 3 0,2-2 3 15,4 1-2-15,-2-1 15 0,-2 0 14 0,3 0 3 16,-3 0-9-16,2 0-29 0,-2 0 0 0,4 0 0 16,-1 0 0-16,-3-17 0 0,2 17 0 0,2 0 0 15,-2 0 0-15,3 0 0 0,-5 0 0 0,2 0 0 16,-2 0 0-16,7 0 0 0,-3 0 0 0,-6 0 0 16,-2 0 0-16,0 0 0 0,0 0 0 0,-8 0 0 15,4 0 0-15,-5 0 0 0,-3 0 0 0,4 0 0 16,-3 12 0-16,-1-12 0 0,0 0 0 0,1 0 0 15,-5 0 0-15,-1 0 0 0,3 0 0 0,-7 0 0 16,7 0 0-16,-3 0 0 0,0 0 0 0,-1 0 0 16,3 0 0-16,3 0 0 0,-5 0 0 15,5 0 0-15,4 0 0 0,-3 0 0 0,3 0 0 16,0 0 0-16,0 20 0 0,4-20 0 0,-5 0 0 16,5 0 0-16,0 0 0 0,0 13 0 0,-4-13 0 15,8 0 0-15,-4 0 0 0,-5 0 0 0,9 7 0 16,-4-7 0-16,0 0 0 0,-4 0 0 0,4 0 0 15,-5 0 0-15,1 0 0 0,0 0 0 0,0 0 0 16,-3 0 0-16,-1 0 0 0,-1 0 0 0,5 0 0 16,-4 0 0-16,-3 0 0 0,1 0 0 0,-1 0 0 15,-7 0 0-15,3 0 0 0,-2 0 0 0,-1 0 0 16,-5 0 0-16,0 0 0 0,0 0 0 0,0 0 0 16,-4 0 0-16,0 0 0 0,0 0 0 15,0 0 0-15,0 0 0 0,0 0 0 0,0 0 0 16,0 0 0-16,0 0 0 0,0 0 0 0,0 0 0 15,0 0 0-15,0 0 0 0,2 0 0 0,0 0 0 16,0 0 0-16,-2-17 0 0,5 17 0 0,3 0 0 16,-4-14 0-16,2 14 0 0,2-18 0 0,-3 4 0 15,3-2 0-15,-2-2 0 0,-2-4 0 0,4-2 0 16,-1-2 0-16,-1-2 0 0,-4-1 0 0,6-3 0 16,3 0 0-16,-5 2 0 0,0-4 0 0,6 3 0 15,-3-1 0-15,-3 1 0 0,2 0 0 0,0 5 0 16,-1-1 0-16,-3 1 0 0,4 2 0 15,-4-2 0-15,0 3 0 0,0 0 0 0,-2 2 0 16,3-2 0-16,-1 4 0 0,-4-1 0 0,4 1 0 16,-2 5 0-16,0-2 0 0,0 3 0 0,0 2 0 15,0 2 0-15,-2 3 0 0,0 0 0 0,0 3 0 16,0 0 0-16,0 2-20 0,0 1-252 0,0 0-55 16,0 0-103-16,0 0-79 0,0 0-52 0,0 0 9 15,0 0 52-15,0 0 46 0,0 0 35 0,0-2 18 16,-18 1 34-16,18 0 49 0,0-2 39 0,0-1 25 15,0-2 45-15,-7-1 58 0,7-3 65 0,-8 1 73 16,8-3 68-16,-4 0 51 0,4 0 45 0,0-1 48 16,0 2 23-16,0-1 18 0,0 2 17 15,23 0 8-15,-23 0-6 0,0 0-3 0,0 0-13 16,18 2-21-16,-18 0-6 0,0 1-29 0,0 2-20 16,0 0-18-16,0 3-21 0,0 0-23 0,0 1-24 15,0 1-27-15,0 0-36 0,0 0-23 0,0 0-12 16,0 0-8-16,0 0 8 0,0 0 10 0,-18 0 4 15,18 22 0-15,-23-22 5 0,6 21-4 0,-1-21-4 16,-1 30 11-16,1-14-11 0,-3 1 6 0,2 2-2 16,1-1-5-16,-1 0 7 0,3 0 0 0,1-1 5 15,-1-1-5-15,1-3 4 0,1 0 1 0,1-2 0 16,5-2 11-16,2-1-3 0,-2-3 7 0,3-4 54 16,5 2 151-16,0-3 124 0,0 0 78 15,0 0-13-15,0 0-155 0,0 0-125 0,0-26-94 16,27 26-29-16,-27-27 7 0,23 9 5 0,-23-4 4 15,41-2 3-15,-20-3 1 0,4 0 3 0,0 2 20 16,-3-1 8-16,1-1-9 0,0 4-2 0,0 0-21 16,-3 4-12-16,-5 2-2 0,-3 3-14 0,-6 2-1 15,-2 5-9-15,1 0-6 0,-1 4-6 0,-4 2-9 16,0 1-26-16,2 0-38 0,2 0-16 0,0 0-24 16,0 36-14-16,7-14-19 0,-1 5-37 0,0 7-69 15,7 3-73-15,-3 5-47 0,-3 3-38 0,5-1-8 16,-6 2-7-16,3 0-37 0,-5-3-36 15,-2 1-66-15,-2-3-149 0,1 0-134 0,-1-4 153 16</inkml:trace>
  <inkml:trace contextRef="#ctx0" brushRef="#br0" timeOffset="-156518.74">25777 11776 2777 0,'0'-2'4'15,"0"0"2"-15,0 1-5 0,0-1 6 0,0 0 0 16,0 2 4-16,0 0 20 0,0 0 6 0,0 0 7 16,0 0-1-16,0 0-11 0,0 0-9 0,0 0-11 15,0 0-8-15,0 0-4 0,0 0-4 0,0 0-2 16,0 0 4-16,0 0-1 0,0 0 8 0,0 0 3 15,0 0 4-15,0 0-1 0,0 0 5 0,0 0 22 16,19 0 16-16,-19 15 21 0,0-15 0 0,0 0-26 16,0 0-23-16,12 0-19 0,-12 0-12 15,8-24 2-15,-8 24-4 0,11-22-13 0,-3 22-13 16,-4-26-9-16,0 26-2 0,-2-21 6 0,-2 21 8 16,0-18 11-16,0 18 4 0,0-7 6 0,0 7 2 15,0-5 1-15,0 5-3 0,0 0 4 0,0-3 1 16,0 3 0-16,0 0 3 0,0 0 0 0,0 0-2 15,0 0 2-15,0 0 3 0,0 0 1 0,0 0 9 16,0 0 5-16,0 0 20 0,0 0 8 0,0 0 2 16,0 0 2-16,0 0-17 0,0 0 0 0,0 0-3 15,0 0-2-15,0 0-1 0,0 0 2 0,0 0 35 16,0 15 46-16,0-15 20 0,0 12-4 0,0-12-37 16,0 15-53-16,17-3-19 0,-17 1-10 15,14 2-2-15,-14 0-2 0,21 0-1 0,-15 3 1 16,6 3-1-16,3 1 4 0,-3-1-1 0,7 0 0 15,0 0 2-15,-3 1-3 0,3-2-2 0,-7-1 18 16,3-4 10-16,-1 0 20 0,-2-5 22 0,-3 2 11 16,1-3 15-16,-6-3 6 0,4-1 3 0,-8-2 4 15,5-2-8-15,-5 2-6 0,0-3-8 0,0 0-1 16,0 0 3-16,0 0-7 0,0 0-5 0,0 0-13 16,0 0-12-16,0 0-10 0,0 0-10 0,0 0-20 15,0 0-8-15,0 0-8 0,0 0-11 0,0 0-10 16,0 0 15-16,-17 0 2 0,17 0 15 15,-23 0 15-15,5 28-18 0,-9-28 9 0,0 36-13 16,-8-13-4-16,-2 4 7 0,-3-2-5 0,3 1 9 16,-2-1 2-16,2 0-3 0,-3-1-39 0,5-4-39 15,4 0-30-15,6-2-46 0,-1-4-8 0,1-1-24 16,10-2-52-16,1-4-38 0,1-2-44 0,9-1-16 16,-2-2-5-16,6-2-34 0,0 0-95 0,0 0-223 15,0 0-51-15,25 0 123 0</inkml:trace>
  <inkml:trace contextRef="#ctx0" brushRef="#br0" timeOffset="-153062.73">25494 10658 2181 0,'-4'0'33'0,"0"15"13"0,-1-15 23 15,3 0 16-15,2 0-1 0,0 0 11 0,0 0-4 16,-4 0 5-16,4 0-17 0,-4 0-5 0,4 0-7 16,0 0-13-16,0 0 4 0,0 0-5 0,0 0 4 15,0 0 4-15,0 0 5 0,0 0 8 0,0 0 12 16,0 0 16-16,0 0 5 0,0 0 19 0,0 0-1 15,0 0-3-15,0 0 4 0,0 0-30 0,0 0-26 16,0 0-29-16,0 0-30 0,27 0-14 0,-27 0 6 16,35 0 12-16,-16 0 6 0,8 0 7 15,-1 0 13-15,5 0 16 0,3 0 9 0,-8 0 13 16,5 0 14-16,-4 0-4 0,0 0 15 0,-4 0 13 16,-7 0 9-16,3 0 15 0,-9 0 5 0,3 0-1 15,-9 0-16-15,2 0-10 0,-2 0-17 0,-4 0 4 16,0 0-21-16,4 0-10 0,-4 0-11 0,0 0-18 15,0 0 10-15,0 0-6 0,0 0-6 0,0 0-15 16,0 0-12-16,0 0-12 0,0 0-9 0,0 0 4 16,0 0 0-16,0 0-1 0,0 0 6 0,0 0-6 15,0 0-3-15,0 0-6 0,0 0 1 0,0 0 0 16,0 0 9-16,0 0 0 0,0 0 3 0,0 0 2 16,0 0-4-16,0 0-2 0,0 0 2 15,0 0 4-15,0 0 24 0,0 0 28 0,0 0 26 16,0 0 34-16,0 0 13 0,0 0 12 0,0 0 2 15,0 0-45-15,0 0-46 0,0-26-35 0,0 26-33 16,0-25 5-16,0 25 13 0,0-37-2 0,0 15 0 16,0-1 9-16,19-2-12 0,-19 2 5 0,0 0-2 15,0 0-8-15,16 1 9 0,-16 1 2 0,0 1 1 16,11 2 3-16,-11 0-6 0,0 2-3 0,8 3 0 16,-4 0 1-16,0 2 0 0,-4 0 0 0,4 3 1 15,-1 1-2-15,1 1 1 0,-4 2-4 0,0 3-4 16,0-2-34-16,0 2-60 0,4 1-75 15,-4-1-103-15,0 1-97 0,0 0-73 0,0 0-31 16,0 0 1-16,0 0 14 0,0 0 5 0,0 0 29 16,0 0 28-16,0 0 32 0,0 0 12 0,-23 0-76 15,23 0-139-15,-27 0-41 0,27 0 118 0</inkml:trace>
  <inkml:trace contextRef="#ctx0" brushRef="#br0" timeOffset="-152674.73">25763 10217 2951 0,'0'0'69'0,"0"0"55"0,0 0 68 15,22 0 70-15,-22-20-3 0,0 20 0 0,19 0-10 16,-19-16-23-16,0 16-11 0,0 0-13 0,0 0-19 16,0-11-21-16,0 11-38 0,0 0-38 15,0 0-41-15,0 0-34 0,0 0-20 0,0 0-5 16,0 0-8-16,0 0-3 0,0 0 7 0,0 0-2 16,0 0 8-16,0 0 16 0,0 20-4 0,-15-20 1 15,15 20 7-15,-16-20-5 0,6 26-3 0,-3-13-4 16,3 1-1-16,-3 1 2 0,1-3-5 0,6 1 7 15,-7-4-1-15,5 0 2 0,2-2 7 0,2-2-2 16,0-2 11-16,0 0 5 0,4-2 50 0,0-1 127 16,0 0 89-16,0 0 43 0,0 0-47 0,0 0-126 15,0 0-107-15,0-28-54 0,22 28 10 0,-22-29 1 16,23 13 23-16,-23-2 13 0,25-1 2 0,-25-1 6 16,29 0-9-16,-13 3 4 0,-1 0 3 15,-3 1-7-15,3 1-6 0,1 2-17 0,-1 2-13 16,-3 0-10-16,2 4-2 0,-1 2-4 0,-3 0-7 15,3 2-1-15,-3 3-16 0,2 0-36 0,-1 0-49 16,1 0-52-16,-2 0-67 0,3 27-57 0,-1-27-42 16,3 28-34-16,-3-28-2 0,-2 37 13 0,3-16-38 15,-3 4-45-15,-6 0-74 0,9 2-127 0,-7 1-252 16,2-3 69-16,0 1 165 0</inkml:trace>
  <inkml:trace contextRef="#ctx0" brushRef="#br0" timeOffset="-151247.73">26995 9072 1615 0,'0'0'49'0,"0"0"34"15,0 0 35-15,-23 0 42 0,23 0-10 0,0 0-2 16,-19 0-2-16,19 0-16 0,-16 0-18 0,16 0-10 15,-23 0-9-15,13 0-16 0,1 0-2 0,1 0 1 16,6 0-7-16,-2 0 7 0,0 0 5 0,0 0 3 16,4 0 8-16,0 0 11 0,0 0-4 15,0 0 1-15,0 0 4 0,0 0-1 0,0 0 6 16,0 0 8-16,0 0-16 0,0 0-7 0,26 0-15 16,-26 0-11-16,38 0 16 0,-11 0 5 0,8 20 1 15,6-20 1-15,11 0 1 0,-1 0 12 0,11 0 26 16,0 0 32-16,11 0 35 0,-5 0 38 0,-2 0 21 15,-6-20 6-15,-2 20-12 0,-8 0-37 0,-7 0-21 16,-6-18-33-16,-10 18-34 0,-4 0-27 0,-7-14-36 16,-5 14-21-16,1 0-18 0,-6-5-17 0,-2 5-6 15,-4 0-10-15,0 0-2 0,0 0-4 0,0 0-51 16,0 0-51-16,0 0-70 0,0-4-103 0,0 4-69 16,0 0-61-16,0 0-29 0,-18 0 7 15,18 0 0-15,-19 0-33 0,19 0-38 0,-23 0-51 16,7 18-112-16,-3-18-180 0,9 0 127 0,-11 0 160 15</inkml:trace>
  <inkml:trace contextRef="#ctx0" brushRef="#br0" timeOffset="-150918.73">27642 8850 3479 0,'0'-3'16'0,"22"-1"38"0,-22 0 48 16,0 0 55-16,23-2 39 0,-23 1 5 0,0 2-18 15,0 3-43-15,0 0-48 0,8 0-44 0,-8 0-37 16,0 0-17-16,9 0-14 0,-9 0 6 15,0 0 1-15,0 0 4 0,4 18 8 0,0-18 0 16,0 15 3-16,2-15-2 0,2 21 5 0,5-21-2 16,-3 22 12-16,3-13 30 0,-3 3 19 0,4-4 41 15,-1 2 22-15,5-4 12 0,-5 2 25 0,5 0-5 16,-1-3-2-16,-3 0-14 0,1-1-23 0,-3-2-25 16,1 0-37-16,-7-1-28 0,2 3-27 0,-4-3-20 15,-4-1-8-15,0 0 8 0,0 0-18 0,0 2 6 16,0 1 11-16,0 2 10 0,0 2 8 0,-20 1 16 15,20 3 2-15,-25 5-14 0,4 2-30 0,3 1-33 16,-9 2-40-16,0 0-44 0,0 1-18 0,0 0-30 16,-4 0-37-16,8-1-47 0,-4 0-65 15,1-3-66-15,3 1-45 0,0-3-27 0,4 0-38 16,3-3-48-16,6 0-118 0,1-5 95 0,9-2 153 16</inkml:trace>
  <inkml:trace contextRef="#ctx0" brushRef="#br0" timeOffset="-136314.73">29117 8776 3042 0,'23'0'47'0,"-23"0"37"0,0 0 39 0,0 0 40 16,19 0-21-16,-19 0-4 0,0-18-7 15,0 18-11-15,0 0-9 0,0 0-6 0,0 0-28 16,0 0-26-16,0 0-29 0,0 0-26 0,0 0-6 16,0 0-12-16,0 0 8 0,0 0-1 0,0 0 7 15,0 18 6-15,0-18 1 0,0 18 5 0,-17-18-3 16,17 27 5-16,0-9-2 0,0 3-1 0,-14 0 2 15,14 2-1-15,0 5 6 0,0 0 1 0,0 1-4 16,0 0-50-16,0 1-58 0,0-2-77 0,0 1-95 16,0-3-61-16,18-1-65 0,-18-2-85 0,0-2-143 15,19-3-77-15,-19-7 120 0</inkml:trace>
  <inkml:trace contextRef="#ctx0" brushRef="#br0" timeOffset="-135914.73">29117 8821 3686 0,'0'-18'37'0,"34"3"53"0,-34 1 55 16,20 0 57-16,-20-1 26 0,25 4-4 0,-25 2-8 15,0 5-28-15,0 1-52 0,0 0-51 0,0 3-58 16,0 0-29-16,0 0-22 0,0 0-5 0,0 0 13 16,0 0 4-16,0 22 11 0,-29-22 1 0,29 26 7 15,-31-8-2-15,12 4 0 0,-1 3 0 0,-3 0-8 16,-4 1 1-16,0-2-3 0,5 1 10 15,-1-2 2-15,2-2-4 0,0-1 1 0,1-4-2 16,5-3 0-16,3-2 9 0,8-4 15 0,-2-1 35 16,1-3 135-16,5-2 107 0,0-1 24 0,0 0-37 15,0 0-138-15,27-25-114 0,-27 25-35 0,33-32-2 16,-33 12 8-16,36-6 1 0,-18-1 9 0,-1 0 15 16,5-1 13-16,-3 2 40 0,2-2 14 0,-7 1 8 15,5 2-1-15,-1 3-28 0,-1 1 2 0,2 3-9 16,-5 3-9-16,-2 2-15 0,1 4-26 0,-3 0-16 15,-2 4-9-15,1 1-10 0,-3 1-3 0,-2 3-6 16,4 0-14-16,-8 0-9 0,6 0-49 0,1 0-50 16,-5 28-52-16,6-28-75 0,2 40-69 15,3-12-62-15,-3 3-28 0,3 6-15 0,3 4-13 16,-1 3-41-16,-1 1-71 0,3-1-129 0,-3 3-290 16,3-4 172-16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41:15.51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 5770 1085 0,'0'-18'4'0,"0"18"10"0,0 0 14 0,0 0 18 15,0 0 29-15,0 0 26 0,0 0 30 0,0 0 18 16,0 0-5-16,0 0-9 0,0 0-24 0,0 0-11 15,0 0-15-15,-12 0-10 0,12 0-4 16,0 0-5-16,0 0 9 0,-10 0 0 0,10 0 4 16,0 0-1-16,-7 0-3 0,7 0 6 0,0 0 1 15,0 0-4-15,0 0 2 0,0 0-11 0,0 0-8 16,0 0-4-16,0 0-9 0,0 0-2 0,0 0-3 16,0 0-4-16,0 0-5 0,0 0-3 0,0 0-10 15,0 0-7-15,23 0-2 0,-23 0-6 0,25 0-1 16,-8 0 8-16,1 0 3 0,5 0 16 0,4 0 7 15,0 0-3-15,8 0 0 0,0-14-9 0,2 14-9 16,4 0 4-16,5-10-2 0,1 10-3 0,3-8 7 16,0 8-1-16,-1-5-3 0,5 1 3 0,-4 0-7 15,-1 2-1-15,-1-1 0 0,-1 1-8 16,-3 1 0-16,-1-1-6 0,-4 1 2 0,-3 1-1 16,-5 0-2-16,-5 0 3 0,5 0-1 0,5 0 4 15,-1 0 1-15,2 0 1 0,4 0 9 0,11 0 14 16,4 0 13-16,4 20 6 0,4-20-7 0,0 0-13 15,2 0-9-15,0 0 2 0,0 13 7 0,5-13-2 16,-1 0 2-16,-2 0 1 0,2 0-4 0,-3 0 5 16,1 0 2-16,-2 0-1 0,-4 0 1 0,-6 0-2 15,4 0-2-15,-4 0-1 0,-1 0-7 0,1 0-5 16,2-15-5-16,0 15-13 0,2 0 7 0,4 0-4 16,0-10 1-16,2 10 7 0,2 0-5 15,3 0 1-15,-5-6 3 0,4 6-1 0,2-4-3 16,-1 3 4-16,-3-1 4 0,2 0 10 0,-4 1 8 15,-6-3 0-15,0 4-1 0,0-5-15 0,-4 4-4 16,2-2 5-16,2 1-9 0,-2-1 2 0,2-1-3 16,2 0-4-16,4 2 4 0,2-1-2 0,-2 1-2 15,2 1 0-15,-1-1-3 0,1 0 1 0,2 1 1 16,0 0 1-16,-1 0 1 0,-1 1 1 0,0 0 1 16,-2 0-5-16,0-3 3 0,-2 2 4 0,3 1-7 15,-1-1 8-15,2 0-5 0,0-1-1 0,0 2 6 16,3-1 0-16,1-2 0 0,4 0-5 0,-1 2-1 15,1-1-5-15,3-1 0 0,1 1 5 16,1-1-6-16,-2 2 6 0,3-2-2 0,-1 3-4 16,-5-1 4-16,3 0 2 0,0-1 1 0,-3 1 0 15,5 1 2-15,-3 0-5 0,3 0-3 0,-1 0 0 16,3 0-2-16,0 0 2 0,-1 0 0 0,-1 0 7 16,-2 0-4-16,-5 0 0 0,0 0 1 0,-1 0-3 15,-5 0 4-15,-4 19-1 0,-6-19-1 0,-2 0 0 16,-2 0 4-16,-7 13-3 0,-3-13 5 0,-3 0-3 15,-6 8 1-15,-4-8 4 0,-2 0 20 0,-8 0 5 16,-5 5 2-16,-1-5 15 0,-5 0-16 0,-2 0 3 16,-6 0-9-16,2 0-9 0,1 0-5 0,-3 0-8 15,0 0-6-15,0 0 0 0,-2 0-6 16,0 0 6-16,0 0 6 0,0 0-16 0,0 0 7 16,0 0-8-16,0 0 10 0,0 0-2 0,0 0 2 15,0 0 3-15,0 0-8 0,0 0 6 0,0 0 0 16,0 0-2-16,0 0 2 0,0 0 3 0,0 0-7 15,0 0-16-15,0 0-11 0,0 0-7 0,0 0-12 16,0 0 2-16,0 0-11 0,0 0-29 0,0 0-43 16,0 0-52-16,0 0-65 0,0 0-67 0,0 0-60 15,0 0-57-15,0 0-69 0,0 0-106 0,0 0-162 16,0 0 115-16,0 0 158 0</inkml:trace>
  <inkml:trace contextRef="#ctx0" brushRef="#br0" timeOffset="3036">5550 6647 1119 0,'17'-15'3'0,"-17"15"10"16,8 0 15-16,-8 0 17 0,0-11 26 0,6 11 14 16,-4 0 4-16,0 0-7 0,-2 0-24 15,0 0-9-15,0 0-14 0,0 0-2 0,0 0 3 16,0 0-7-16,0 0 11 0,0 0-2 0,0 0 7 15,0 0 8-15,0 0 2 0,0 0 8 0,0 0 1 16,0 0-4-16,0 0 1 0,0 0-4 0,0 0-3 16,0 12 1-16,0-12 3 0,0 0 1 0,0 0 4 15,0 0-2-15,0 0 1 0,0 0 0 0,0 6-9 16,27-6-4-16,-27 3-3 0,27-2-7 0,-8 2 6 16,-1-2 1-16,9 2-3 0,0-1-1 0,2 2-7 15,2-3 2-15,-2 2-2 0,6-1 0 0,2 0 2 16,1-1 1-16,-1 2-2 0,2-1-1 0,0-2 2 15,-2 2-5-15,5-2 6 0,-3 0-1 16,2 0-1-16,3 0-3 0,-3 0-6 0,3 0-5 16,5 0-8-16,3 0-3 0,8 0-5 0,2 0 0 15,4 0-3-15,8 0-1 0,7 0 3 0,6 0-4 16,4 0 3-16,2 0 4 0,4 0-4 0,-4 0 4 16,-2 0 3-16,0 0-5 0,2 0 4 0,-2 0 0 15,0 0-6-15,0 0 4 0,0 0 2 0,0 0-3 16,2 0 8-16,-6-22 9 0,-3 22 3 0,-5 0 5 15,-5 0 1-15,-6 0-8 0,-10-15-7 0,-2 15-6 16,-8 0-3-16,-5 0-4 0,-8 0 4 0,-2 0-6 16,-6 0-1-16,-4 0-2 0,-2 0 4 0,-7 0 1 15,-2 0 0-15,-1 0 3 0,-5 0-6 16,-4 0 4-16,2 0 0 0,-2 0 1 0,-2 0-2 16,0 0-1-16,0 0 1 0,0 0 1 0,0 0 1 15,0 0 3-15,0 0 0 0,0 0 1 0,0 0 7 16,0 0-2-16,0 0 6 0,0 0 2 0,0 0-1 15,0 0-1-15,0 0 3 0,0 0-6 0,0 0 0 16,0 0-2-16,0 0-11 0,17 0-2 0,-17 0 0 16,0 0-5-16,0 0 2 0,0 0 1 0,0 0-5 15,0 0 4-15,0 0 1 0,0 0-2 0,0 0 1 16,0 0-23-16,0 0-38 0,0 0-50 0,0 0-72 16,0 0-80-16,0 0-81 0,0 0-101 15,0 0-119-15,0 0-99 0,0 0-30 0,0 0 155 16</inkml:trace>
  <inkml:trace contextRef="#ctx0" brushRef="#br0" timeOffset="4131.99">9697 6670 1480 0,'-8'0'46'0,"1"0"51"0,3 13 45 0,2-13 59 15,-2 0 0-15,4 0-13 0,0 0-9 0,0 0-29 16,0 0-22-16,0 0-8 0,0 0-13 0,0 0-3 15,0 0-11-15,0 0-11 0,0 0-7 16,0 0-8-16,0 0-2 0,0 0 0 0,0 0 0 16,0 0-4-16,0 0 8 0,0 0-8 0,0 0-4 15,0 0-5-15,19 0-14 0,-19 0 1 0,20 0-5 16,-3 0 5-16,4 0 8 0,5 0 4 0,1 0 5 16,8 0 2-16,5 0 3 0,3 0-2 0,3 0-4 15,3 0-3-15,1 0-16 0,6-15 2 0,4 15-8 16,0 0-5-16,10 0 0 0,6 0-12 0,11 0-3 15,10-6-5-15,13 6-1 0,12 0 3 0,8 0-2 16,6 0 5-16,11 0 5 0,6-3 3 0,6 3 2 16,5-3 5-16,5 3 3 0,7-2 7 0,-3 0 10 15,1 0 4-15,0 0-8 0,-5 1-3 16,-1 0 2-16,-7-2-11 0,-4 2 15 0,-6 0 6 16,-2 0-6-16,-2 1-1 0,-9-1-12 0,-6 1-14 15,-6 0-9-15,-6 0 5 0,-6 0 11 0,-9 0 4 16,-7 0 3-16,-5 0-6 0,-5 0-19 0,-5 20-4 15,-8-20-2-15,-7 0-8 0,-10 0 11 0,-5 14-2 16,-7-14 8-16,-11 0 12 0,-8 10 13 0,-6-10 12 16,-5 0-1-16,-8 0-2 0,-3 5-12 0,-1-5-3 15,-4 0-4-15,0 0-8 0,0 0-7 0,0 0-9 16,0 0 8-16,0 0 0 0,0 0 0 0,0 0 4 16,0 0-11-16,0 0-1 0,0 0 4 15,0 0 1-15,0 0-5 0,0 0 4 0,0 0-8 16,0 0 0-16,0 0 8 0,0 0-4 0,0 0 4 15,0 0 0-15,0 0-4 0,0 0-13 0,0 0-36 16,0 0-39-16,0 0-29 0,0 0-29 0,0 0 0 16,0 0 0-16,0 0-21 0,0 0-20 0,0 0-43 15,0 0-63-15,0 0-58 0,0 0-56 0,0 0-54 16,0 0-47-16,0 0-89 0,-25 0-117 0,25 0 137 16</inkml:trace>
  <inkml:trace contextRef="#ctx0" brushRef="#br0" timeOffset="5756">1875 7730 1319 0,'0'0'36'16,"0"0"26"-16,0 0 30 0,0 0 27 0,0 0-9 15,0 0-1-15,0 0-5 0,0 0-1 0,0 0-13 16,0 0-8-16,0 0-15 0,0 0-15 0,0 0-10 16,0 0-10-16,0 0-8 0,0 0-10 0,0 0-6 15,0 0-7-15,0 0-1 0,0 0 1 0,0 0-1 16,0 0 1-16,0 0 2 0,0 0 1 0,0 0 17 16,0 0 12-16,0 0 9 0,0 0 13 15,21 0-3-15,-21 0 2 0,20 0 1 0,-20 12-1 16,29-12 1-16,-10 0-7 0,-1 11-4 0,1-11-6 15,4 5 0-15,4-5 4 0,-7 5 1 0,5-4 2 16,0 1-1-16,2-1 2 0,2-1 4 0,0 0 1 16,4 0-3-16,2 0-5 0,6 0-7 0,5 0-6 15,3 0 7-15,1 0 6 0,8 0 6 0,0 0 8 16,6-14-1-16,6 14 0 0,2 0 0 0,5 0-6 16,3 0-2-16,-3 0-5 0,4-8 2 0,-5 8-6 15,-2 0 0-15,-1 0-9 0,-5-3-11 0,4 0-1 16,1 0 3-16,3 2 11 0,5-4 14 0,-1 2 12 15,9-2-2-15,2 0-8 0,6-1-13 16,-1-1-18-16,-1 2-4 0,4-3-5 0,-2 3 2 16,-2-2 5-16,-2 2 1 0,4-1 1 0,2-2 3 15,1 2-2-15,-1 1 3 0,2 2 2 0,3-2-5 16,3 0-2-16,5 1-5 0,-5 0 1 0,3 0-3 16,-3 2 9-16,-3-1 15 0,-5-1 11 0,0 1 12 15,-4 0-3-15,0 0-11 0,-4 0-12 0,-2 0-16 16,4 0 0-16,2-2-11 0,2 2-2 0,0 0 6 15,5 0-5-15,-1 2-3 0,0-2 1 0,-1 1 3 16,-3-1 2-16,-2 3 6 0,2-2-2 0,-4 1-4 16,2 0 3-16,2 1 3 0,0-1-2 0,5-1 4 15,1 0-1-15,2 1 2 0,1 1 13 16,-1-3-3-16,-3 2 7 0,-1-2-8 0,0 3-4 16,0-1-1-16,1-2-10 0,3 2 6 0,3 1-12 15,5-1 4-15,3 1 2 0,4-3-8 0,4 3 10 16,0 0 6-16,-4-1-5 0,0 0 11 0,0-2 3 15,-2 0-2-15,-1 1 6 0,5-3 2 0,2-1-4 16,2 1 5-16,7-1 4 0,-1 1-4 0,0 0-8 16,1-2-12-16,-3 3-8 0,0-1 0 0,-2 0-2 15,5 1 2-15,-1 0 0 0,4 2 0 0,5-1 0 16,1-1 0-16,1 3 0 0,0-2-1 0,-1 3-3 16,1-1 1-16,-2 0 7 0,3 0-8 15,-1 1 8-15,2 0 4 0,-1 0-12 0,5-2 9 16,-12 1 3-16,1 1 6 0,-8-1 5 0,-2 1 3 15,-2-3-9-15,-6 2 0 0,0 0-3 0,-2 1-1 16,2-1 6-16,0 1-15 0,-2-2 5 0,-9 2-4 16,-1-1-5-16,-7 1 5 0,-4 0-2 0,-6 0 2 15,-4 0-1-15,-2 0 5 0,-9 0 9 0,1 0 9 16,-7 0 15-16,-6 0 5 0,-4 0 0 0,-8 0 6 16,-7 0-9-16,-6 0-5 0,-5 0 4 0,-8 0-11 15,-3 0 5-15,-8 0-4 0,-1 0-19 0,-8 0 0 16,0 0-18-16,-1 0-1 0,-5 0 5 0,0 0-8 15,0 0 7-15,0 0-8 0,0 0-5 16,0 0 0-16,0 0-28 0,0 0-35 0,0 0-55 16,0 0-50-16,0 0-47 0,0 0-21 0,-21 0-27 15,21 0-40-15,-21 0-57 0,9 0-81 0,-11 0-77 16,-2 0-116-16,-10 0-177 0,-6 0 4 0,-11 16 165 16</inkml:trace>
  <inkml:trace contextRef="#ctx0" brushRef="#br0" timeOffset="6744">1658 8507 2700 0,'0'0'7'16,"0"0"6"-16,0 0 16 0,0 0 18 0,0 0 13 16,0-18 25-16,0 18 9 0,0 0 16 0,0 0 6 15,0 0-5-15,0 0-6 0,0 0-24 0,0 0-20 16,0 0-25-16,0 0-22 0,0 0-14 0,0 0-9 16,0-10-2-16,33 10 0 0,-33 0 4 15,27-9 1-15,-4 9 5 0,8-5-3 0,4 5 1 16,6 0 0-16,9 0 0 0,3 0 3 0,5 0 0 15,10 0-2-15,9 0 7 0,4 0 17 0,18 0 18 16,2 0 24-16,9 0 13 0,12 0 3 0,2 0 1 16,6 0-5-16,-4 0-2 0,8 0-11 0,-8-25-16 15,0 25-13-15,5-15-16 0,-1 15 8 0,-2-14 15 16,-4 14 23-16,0-12 19 0,-8 12 2 0,-11-12-7 16,-12 12-19-16,-12-8-17 0,-17 8-19 0,-14-7-4 15,-15 7-14-15,-8-3 3 0,-13 2-12 0,-4 0 1 16,-3-1 2-16,-5 2-5 0,-2 0 8 0,0 0-10 15,0 0 1-15,0 0-21 0,0 0-15 16,0 0-12-16,0 0-30 0,0 0-11 0,0 0-30 16,-23 0-38-16,23 0-52 0,-23 0-73 0,9 0-62 15,-7 0-75-15,-6 17-111 0,-4-17-133 0,-2 0-15 16,-4 0 137-16</inkml:trace>
  <inkml:trace contextRef="#ctx0" brushRef="#br0" timeOffset="15628">7016 10294 2216 0,'0'2'11'0,"0"1"3"0,0-2 4 16,0 0 16-16,0-1 15 0,0 0 23 0,0 0 18 16,0 0 9-16,0 0-9 0,0 0-5 0,0 0-8 15,0 0-12-15,0 0-4 0,0 0-3 0,0 0 0 16,0 0 2-16,0 0 0 0,33 0 1 0,-33 0 0 15,33 0 7-15,-12 0 1 0,3 0 9 16,5 0 3-16,2 0-11 0,2 0-10 0,5 0-10 16,1 0-9-16,4 0 0 0,1-16 0 0,1 16-2 15,5 0-1-15,2 0 1 0,3 0-4 0,5 0-3 16,0 0-2-16,2 0-2 0,6 0 6 0,1 0 0 16,1 0-6-16,-2 0 9 0,-2 0-8 0,5 0 0 15,-5 0 7-15,2 0-1 0,0 0 1 0,0 0 0 16,5 0-3-16,-3 15-8 0,9-15-6 0,1 0 0 15,9 0-8-15,6 0-6 0,9 0-2 0,7 0-8 16,7 0 7-16,6 0-4 0,6 0 4 0,5 0 2 16,-3 0-4-16,0 0 3 0,3 0 0 0,-5 0-5 15,0 0 4-15,-2 0-1 0,0 0-1 16,-4 0 0-16,2 0 1 0,-8 0 3 0,-2 0 10 16,-4-14 4-16,-7 14 0 0,-10 0 3 0,0 0-7 15,-2 0-3-15,-2-6-1 0,2 6-7 0,-2 0 3 16,2 0-1-16,4 0 5 0,5 0-3 0,-3 0-1 15,0 0-3-15,-2 21 0 0,-2-21 8 0,-4 0-1 16,-4 0 6-16,-8 20-4 0,1-20-5 0,-1 0-7 16,-3 10-3-16,1-10 3 0,-3 0-3 0,5 0 7 15,3 0 1-15,3 8-7 0,0-8 8 0,2 0-7 16,4 0-8-16,-2 0 8 0,2 4-6 0,0-3 11 16,-5 1-1-16,3 1-6 0,0 0 7 15,-2-1-8-15,-4 1 7 0,1 1 2 0,-3-1-5 16,-2 0 1-16,-5-1 0 0,-6 0-3 0,-8 0 3 15,-8-1 3-15,-9-1 6 0,-8 0 12 0,-10 0 9 16,-10 0 4-16,-5 0-10 0,-4 0-10 0,-2 0-15 16,-4 0-27-16,0 0-32 0,0 0-50 0,0 0-66 15,0 0-82-15,0 0-106 0,0 0-105 0,-31 0-121 16,13 0-177-16,-7-16-62 0,-8 16 160 0</inkml:trace>
  <inkml:trace contextRef="#ctx0" brushRef="#br0" timeOffset="16640">1585 11247 1690 0,'-6'0'61'0,"4"10"38"16,-2-10 33-16,4 0 33 0,0 0-24 0,-4 0-5 16,4 0-9-16,0 0-14 0,0 0-21 0,0 0-24 15,-4 0-13-15,4 0-8 0,0 5-6 0,0-5-2 16,0 0 4-16,0 3 12 0,0-1 10 0,0 0 16 15,0 1 9-15,31 1-3 0,-31 0-6 0,31 2-2 16,-8-1-5-16,3 0-7 0,5-2-6 0,7 0-14 16,5 0-10-16,7-1-5 0,8 0-4 0,6-1-5 15,12-1-2-15,11 0-8 0,10 0-4 0,11 0-4 16,9 0-3-16,14 0 3 0,7 0 4 0,11 0 18 16,2 0 6-16,6 0 8 0,6 0 25 15,7 0 22-15,-3 0 31 0,7 0 30 0,-11 0 14 16,-10 0 9-16,-12-18 1 0,-15 18 3 0,-23-16-9 15,-20 16 0-15,-23-18 16 0,-19 18-14 0,-12-14-24 16,-14 6-50-16,-5 8-56 0,-6-8-34 0,-2 8-19 16,-2-3-17-16,0 3-36 0,0 0-47 0,0 0-46 15,0-2-40-15,0 2-39 0,-23 0-40 0,23 0-47 16,-22 0-87-16,22 0-85 0,-36 0-103 0,16 0-164 16,-3 0-148-16,6 0 172 0</inkml:trace>
  <inkml:trace contextRef="#ctx0" brushRef="#br1" timeOffset="29182">16407 6012 1998 0,'-6'-18'29'0,"1"18"7"0,3 0 14 0,0 0 9 16,2 0-19-16,0 0 13 0,0 0 28 0,0 0 26 15,0 0 17-15,0 0 4 0,0 0-21 16,0 0-20-16,25 22-16 0,-25-22-13 0,0 0-12 15,23 17-2-15,-23-17-5 0,0 0 1 0,14 12-1 16,-14-12 0-16,0 0 6 0,0 0 4 0,9 5 7 16,-9-5 9-16,0 0-1 0,0 0-6 0,0 0 1 15,0 0 8-15,4 0 9 0,2 0 15 0,-2 4 0 16,4-1-7-16,3 0-5 0,3 2-7 0,5-2-3 16,-1-1-1-16,5 1 7 0,0-1-3 0,4 1-5 15,0-3-7-15,6 0-16 0,-2 0-13 0,4 0-7 16,4 0-16-16,0 0-10 0,3 0 9 0,5-18-7 15,5 18 4-15,0 0 8 0,3 0-10 16,7-18 11-16,2 18 9 0,5 0 6 0,1 0 10 16,2-15 8-16,-1 15 4 0,3-7-5 0,2 7-13 15,5-10-16-15,4 6-7 0,4 2 7 0,0-2 13 16,4 1 8-16,4 0-3 0,2 2-15 0,6 0 1 16,3 1-14-16,-3 0-2 0,3 0 9 0,3 0-20 15,-1 0 25-15,0 0 10 0,-5 0 24 0,-6 0 16 16,-4 0 13-16,-14 0 9 0,-9 0-16 0,-10 0 13 15,-8 0-12-15,-8 0-4 0,-9 14 1 0,-8-14 1 16,-7 0-2-16,3 0-15 0,-6 0-9 0,-3 0-25 16,-7 0-7-16,1 0-9 0,-4 0-6 0,-2 0 0 15,-2 0-11-15,0 0 11 0,-2 0 0 16,2 0 5-16,-2 0-10 0,0 0-32 0,0 0-43 16,0 0-49-16,0 0-39 0,0 0-33 0,0 0-35 15,0 0-41-15,0 0-48 0,0 0-58 0,-22 0-56 16,22 0-78-16,-23 0-132 0,6 0-252 0,-5 0 98 15,-3 0 166-15</inkml:trace>
  <inkml:trace contextRef="#ctx0" brushRef="#br1" timeOffset="30137.99">16442 8703 1904 0,'-2'0'14'0,"2"0"1"16,-2 0 15-16,0 0 19 0,2 0 17 0,0 0 30 15,0 0 24-15,0 0 20 0,-2 0-2 0,2 0 3 16,0 0-16-16,0 0-15 0,0 0-12 0,0 0-16 16,0 0-2-16,0 0-7 0,0 0 1 0,0 0 18 15,0 0 3-15,0 0 25 0,0 14 27 0,0-14 8 16,0 0 10-16,24 0-10 0,-24 12-18 0,29-12-20 15,-6 8-10-15,4-3-13 0,8-2-9 16,4 2-9-16,7-2-10 0,8 0-1 0,3-2-4 16,10-1 10-16,3 0 8 0,8 0-3 0,3 0 16 15,4 0 3-15,4 0 12 0,0 0-8 0,6 0-11 16,-4-18-7-16,-2 18 2 0,1 0-8 0,-1 0-7 16,0-18 10-16,0 18-6 0,-4 0 43 0,-2-11 24 15,-7 11-15-15,-4 0-4 0,-5-8-33 0,-7 8-20 16,-11 0-9-16,-10 0-12 0,-3-3-7 0,-8 3-6 15,-9 0-6-15,-2 0-10 0,-9 0-4 0,0 0-10 16,-4 0-3-16,-4 0 3 0,0 0-6 0,0 0 6 16,0-2-5-16,0 2-18 0,0 0-50 0,0 0-48 15,0 0-77-15,0 0-107 0,-22 0-84 16,22 0-107-16,-19 0-107 0,19 0-121 0,-23 0-162 16,7 0-305-16,-3 0 203 0</inkml:trace>
  <inkml:trace contextRef="#ctx0" brushRef="#br1" timeOffset="46104">16312 4002 3942 0,'20'-31'5'0,"1"31"28"0,-4-29 34 15,-1 29 38-15,-1-34 24 0,-5 34 3 16,-10-24-7-16,14 24-22 0,-14 0-21 0,0 0-38 16,0 0-32-16,0 0-24 0,0 0-17 0,0 0 7 15,0 0 2-15,0 0 9 0,0 21 11 0,0-21-7 16,0 39 6-16,0-12 0 0,-18 6 5 0,18 5-2 15,0 4-2-15,0 0-1 0,0 3-8 0,0 1 14 16,0-1 4-16,0 1-8 0,29-4 5 0,-29 1-6 16,16-4-5-16,-16-3 14 0,21-4-7 0,-21-4 0 15,18-3 4-15,-18-7 0 0,19-4 10 0,-19-4 35 16,12-3 53-16,-12-5 43 0,9-2 21 0,-5 0-25 16,0 0-27-16,4 0-24 0,1-31 2 15,1 31-7-15,2-34-24 0,1 13-28 0,1-2-23 16,1-3-5-16,-1 0 0 0,-1 0-6 0,-1-2-17 15,0 1-41-15,1 1-47 0,-3 3-55 0,0 1-57 16,1 0-50-16,-5 3-61 0,2 4-80 0,-2 1-74 16,-1 3-67-16,-3 3-111 0,2 1-183 0,-2-1 92 15,-2 5 159-15</inkml:trace>
  <inkml:trace contextRef="#ctx0" brushRef="#br1" timeOffset="46540">16930 4293 3165 0,'10'-27'2'0,"-2"27"2"0,-4-22 9 15,3 22 6-15,-1-27 8 0,-2 27 9 16,-2-17 0-16,0 17-11 0,-2 0-22 0,0 0-24 16,0-9-15-16,0 9-7 0,0 0 1 0,0 0-1 15,-25 0-8-15,25 0-15 0,-18 0 1 0,18 27 3 16,-27-27 1-16,12 24 18 0,-1-24 0 0,-5 29 3 15,0-14 6-15,1 2-2 0,1 0 1 0,5-1 6 16,1 1-4-16,3-3 8 0,4-1 10 0,2-1 5 16,4-2 20-16,0-2 20 0,0-2 11 0,0-3 15 15,0-1 7-15,35 0 1 0,-35-2 13 16,35 0 6-16,-14 0 15 0,-1 0 7 0,1-21 8 16,-2 21 6-16,1-22 4 0,-5 22 1 0,-3-24-13 15,3 24 5-15,-5-29-8 0,-2 15 0 0,0-1 0 16,1 1-11-16,-3-1-7 0,0 3-10 0,-4 0-8 15,-2 2-10-15,2 3-22 0,-2 2-24 0,0 1-18 16,0 3-27-16,0 1-8 0,0 0 3 0,0 0 3 16,0 0 13-16,0 0 5 0,0 28 8 0,0-28 2 15,-22 27 0-15,22-9 7 0,0 4-26 0,-21 0-30 16,21 3-37-16,-15 0-42 0,15 1-46 0,-10 0-32 16,10 0-37-16,-6-2-39 0,6-1-26 15,0-1-29-15,0-4-64 0,0-1-78 0,0-4-123 16,0-6 100-16</inkml:trace>
  <inkml:trace contextRef="#ctx0" brushRef="#br1" timeOffset="47532">17141 4244 3143 0,'0'-8'59'0,"0"8"65"0,0-5 71 0,0 1 75 15,0 0 7-15,0 2-7 0,0 0-29 0,0 1-41 16,0 1-48-16,0-1-52 0,0 1-39 16,0 0-43-16,0 0-16 0,0 0-21 0,0 0-10 15,0 0 3-15,0 0 3 0,0 0 6 0,-17 0 6 16,17 0 8-16,0 27-6 0,-10-27 4 0,10 25 2 16,-7-8 4-16,3 1-1 0,0 3 0 0,4 0 4 15,-2 2-9-15,0 1 9 0,2-3-3 0,0 1 2 16,0-2 3-16,0-2-6 0,0-3 3 0,0-2-5 15,0-1-2-15,0-6-2 0,0 1 6 0,0-3 4 16,0-3 7-16,0-1 11 0,0 0-2 0,0 0 0 16,0 0-14-16,0 0-16 0,0-21-1 0,0 21-1 15,0-25 0-15,0 25 16 0,0-36-6 16,0 15 3-16,0-2 0 0,0 1-5 0,0-2 7 16,0-1-2-16,0 1 1 0,0 2-3 0,27-3-1 15,-27 2-2-15,16 1 4 0,-16 2-2 0,15 0 7 16,-15 2 8-16,17 2-2 0,-17 3 4 0,12 0-5 15,-12 5-7-15,12 0-6 0,-5 5 1 0,-3 1-13 16,-2 0-9-16,2 2 3 0,-2 0-7 0,2 0 0 16,2 0 0-16,0 25-12 0,1-25-10 0,1 29-9 15,4-10-16-15,1 5-17 0,-3 1-12 0,2 2-25 16,-1 2-32-16,-1 0-41 0,-4 2-61 0,1-2-49 16,-3 1-47-16,0 1-40 0,-2-2-73 15,-2 0-159-15,0-5 6 0,0-2 121 0</inkml:trace>
  <inkml:trace contextRef="#ctx0" brushRef="#br1" timeOffset="49009">17568 4277 2272 0,'0'-4'47'0,"0"2"50"0,0-1 60 0,0 1 59 15,0-1 12-15,0 1 16 0,-16 0 0 16,16 2 1-16,0 0-17 0,0 0-26 0,0 0-24 16,0 0-34-16,0 0-24 0,-10 0-25 0,10 0-25 15,0 0-25-15,0 0-19 0,0 0-22 0,0 0-11 16,-5 0-6-16,5 0-9 0,0 0 6 0,0 0 0 15,-2 16 5-15,-2-16 5 0,0 15 6 0,-2-3 3 16,-2 2-1-16,-1 2-2 0,1 5 3 0,-4 0-20 16,1 3-32-16,1-2-36 0,2 2-64 0,-1 1-54 15,1-1-69-15,-2-1-56 0,4-3-51 0,-3 0-46 16,3-3-69-16,-4-1-132 0,0-7-45 0,1-8 125 16</inkml:trace>
  <inkml:trace contextRef="#ctx0" brushRef="#br1" timeOffset="49137">17478 4067 3235 0,'18'-17'0'0,"-3"2"1"0,-1 0-2 0,-2 3-2 15,3-4-3-15,-7 6-33 0,-2 3-64 0,-1 3-96 16,-5 4-160-16,2 0-142 0,0 0-156 0,0 0 51 16,-2 0 165-16</inkml:trace>
  <inkml:trace contextRef="#ctx0" brushRef="#br1" timeOffset="49536">17788 4098 3418 0,'29'0'28'0,"-3"0"53"16,-5 0 62-16,-6 0 49 0,-3-21 16 0,-4 21-20 16,-8 0-48-16,6 0-48 0,-6 0-51 0,0 0-41 15,0 0-19-15,0 0-4 0,0 0 9 0,0 0 6 16,-29 0 5-16,29 0 0 0,-24 23 2 0,7-23-5 15,-1 25-3-15,1-11-2 0,-2 3-3 0,3 1-6 16,-3-1 0-16,7 0 0 0,-1-1 4 0,5-1 9 16,-2-1 7-16,4 0-3 0,1-4 0 0,3-1 3 15,0-2 5-15,0-2 3 0,2-1 5 16,0-3 11-16,0 0 16 0,0-1 10 0,0 1 4 16,0-1 0-16,0 0-13 0,33 0 10 0,-33 2 16 15,27-2 8-15,-27 1 8 0,33-1 1 0,-33 1-13 16,27-1-14-16,-27 2-13 0,19-2-24 0,-19 0-15 15,10 2-11-15,-10-2-10 0,6 1 0 0,-6 1 3 16,0-1 6-16,0 0 0 0,0 6 9 0,0 0 1 16,0 4-4-16,0 2 5 0,0 2-17 0,-27 1-32 15,27 5-16-15,-20 0-25 0,20 0-14 0,-29-2-4 16,14-1-16-16,-3 1-23 0,-1-3-29 0,-2-3-36 16,1-3-49-16,-5-2-61 0,-2-6-84 15,-2-2-144-15,-2 0-256 0,2-27 70 0,-2 5 144 16</inkml:trace>
  <inkml:trace contextRef="#ctx0" brushRef="#br1" timeOffset="49980">17850 3855 3433 0,'39'-27'9'0,"-8"2"38"16,-4 1 54-16,-7 2 46 0,-3-1 26 0,-1 5-2 16,-7 4-37-16,-5 5-42 0,-4 7-43 0,0 0-48 15,0 2-30-15,0 0-10 0,0 0 1 0,0 0 16 16,0 27 13-16,0-27 4 0,-27 35 7 0,27-11-4 15,0 6-3-15,-23 3 5 0,23 3-1 16,0 3-1-16,-18 1 5 0,18 0-3 0,0 1 0 16,-11-1 1-16,11 2-1 0,0-2 3 0,0-1 0 15,0-3 4-15,0-1-5 0,0-3 3 0,0-5-1 16,25-3-2-16,-25-4 4 0,0-2-3 0,0-7 5 16,0-1 0-16,0-4 5 0,15-2 10 0,-15-3 1 15,0-1 8-15,0 0 14 0,0 0 7 0,0 0-3 16,0 0-13-16,0 0-23 0,0-21-12 0,0 21-1 15,0-24 0-15,0 24 0 0,0-31-3 0,0 14 6 16,0-2-4-16,0-1 0 0,0 0 4 0,0-1-7 16,18 1 3-16,-18-2 5 0,0 2-7 0,21-3 5 15,-21 4-2-15,21-2 4 0,-7 2 5 16,-2 1-5-16,3 3 2 0,-3-1-3 0,7 3-7 16,-5 3 4-16,1 0-7 0,1 4-5 0,-3 0-3 15,1 3-5-15,-3 3 2 0,3 0-2 0,-4 0 6 16,1 0 1-16,-1 32 7 0,0-32-12 0,-1 37-25 15,1-13-26-15,-4 2-34 0,7 3-15 0,-5 2-20 16,-4-1-32-16,0 2-43 0,0-1-48 0,-2 1-47 16,-2-1-48-16,0 0-70 0,0-3-109 0,0-2-106 15,0-4 117-15</inkml:trace>
  <inkml:trace contextRef="#ctx0" brushRef="#br1" timeOffset="50164">18387 4277 3647 0,'17'-10'46'16,"-1"-1"48"-16,-3 0 38 0,-5 1 40 0,8-3-14 16,-9 5-27-16,1 3-30 0,-4 2-44 0,-4 2-39 15,2 0-30-15,0 1-23 0,-2 0-32 0,0 0-15 16,0 0-9-16,0 0-29 0,0 23-23 0,0-23-49 16,0 26-60-16,0-10-45 0,0 4-35 0,0 2-51 15,0-1-102-15,0-1-172 0,0-3 58 0,23-2 125 16</inkml:trace>
  <inkml:trace contextRef="#ctx0" brushRef="#br1" timeOffset="50300">18507 3903 3597 0,'0'-26'1'0,"0"2"-1"0,16 3 0 16,-16 3-14-16,0-4-35 0,13 9-35 0,-13 5-71 15,0 5-97-15,0 3-53 0,0 0-40 0,0 0-40 16,0 24-32-16,0-24-135 0,0 32 84 0</inkml:trace>
  <inkml:trace contextRef="#ctx0" brushRef="#br1" timeOffset="50740">18612 4126 3335 0,'9'0'32'16,"1"0"54"-16,-2 0 59 0,0-24 52 0,1 24 7 15,-1-22-21-15,-2 22-30 0,-4 0-36 0,2-19-39 16,-4 19-34-16,3 0-33 0,-3 0-21 0,0 0-10 15,0 0-4-15,0 0-10 0,0 0-2 0,0 0 7 16,0 0 3-16,0 0 9 0,-21 0 4 0,21 24 2 16,0-24-5-16,-19 26 2 0,19-11-8 0,-16 2-9 15,16 3 0-15,-13 1-10 0,13-1 0 0,-10 2-3 16,10 1-7-16,-6-1-8 0,6 0 3 0,0-1-4 16,0 0 1-16,0-3-4 0,0 1-6 15,0-4 3-15,0 0 9 0,0-6 18 0,0 0 21 16,18-1 8-16,-18-4 10 0,0-1 14 0,0-2 2 15,0 0 3-15,0-1-1 0,0 0-6 0,0 0-1 16,0 0 3-16,0-21 0 0,0 21-2 0,0-23-2 16,0 23-5-16,0-33-3 0,0 13 1 0,0-2 0 15,0-3 1-15,-24 0 6 0,24-3 8 0,0 1 13 16,0 0 12-16,-17-2 1 0,17 4 3 0,0-1-8 16,0 1-5-16,0 5-4 0,33-1-10 0,-33 3-7 15,31 3-12-15,-12 3-8 0,-1 2-4 0,3 2-6 16,-4 5-1-16,1 2 0 0,-1 1 2 0,-5 0-2 15,3 0-2-15,-3 35-20 0,-2-35-23 16,-1 44-13-16,-1-16-26 0,-2 3-17 0,-2 4-22 16,-4 3-27-16,0 0-35 0,0 2-47 0,0 0-45 15,-27 1-74-15,27 0-102 0,-29-5-98 0,29-1 93 16</inkml:trace>
  <inkml:trace contextRef="#ctx0" brushRef="#br1" timeOffset="51220">19156 4081 2886 0,'23'-31'50'0,"-9"1"43"0,-3 2 18 15,-5 2 9-15,2-3-52 0,-6 6-44 16,-2 5-22-16,0 6-20 0,0 1-9 0,0 1-13 16,-31 5-11-16,31 3-3 0,-27 2-11 0,27 0-12 15,-37 0-17-15,16 23-21 0,1-23-8 0,-5 32 8 16,2-14 12-16,2 2 28 0,1 0 23 0,1 0 23 15,3-1 10-15,1-1 5 0,3-1-8 0,1-4-5 16,5 0 2-16,0-3 5 0,4-4 26 0,0-6 25 16,2 7 30-16,0-7 20 0,0 0 7 0,25 0 8 15,-25 0-4-15,33 0 8 0,-33-23 2 0,39 23 9 16,-16-23 14-16,0 23 8 0,-1-26-2 0,1 11-6 16,-4 1-2-16,-1 0 10 0,-1-1 8 15,-7 1 6-15,2 1 1 0,-1 2-17 0,-3 3-17 16,-2 2-24-16,-2 1-39 0,-2 3-33 0,1 0-30 15,-3 2-23-15,0 0-2 0,0 0-6 0,0 0 14 16,0 0 8-16,0 27 7 0,0-27 11 0,0 34-1 16,0-11 12-16,0 5 3 0,0 3 1 0,0 4 6 15,0 2-3-15,0 0 0 0,-17 2 2 0,17 1-1 16,0-1-5-16,-21-1-5 0,21 2-1 0,-22-2-4 16,11 0 2-16,-1 0 5 0,-3-2 3 0,1-3-6 15,-1-1 2-15,-1 0 1 0,-1-6-16 0,1-3-14 16,1-1-37-16,-1-3-48 0,-1 0-45 0,3-1-48 15,-1-2-35-15,-1 1-26 0,1 2-6 16,-1-2 6-16,-3-4-2 0,-1-2-39 0,-5-7-117 16,-2-4-192-16,-2 0 32 0,0-33 113 0</inkml:trace>
  <inkml:trace contextRef="#ctx0" brushRef="#br1" timeOffset="51763.99">19975 3523 4569 0,'49'-22'0'0,"-12"1"-10"0,-12 2-15 16,-6 0-30-16,-3 3-15 0,-9 9-2 0,-7 4 12 15,0 3 27-15,0 0 16 0,-27 0 15 0,27 0-10 16,-38 29 9-16,12-29 4 0,-10 33-25 16,-3-8-13-16,-6 4-26 0,-1 3-26 0,-5 2 2 15,3 5 12-15,3 1 5 0,-1 3 11 0,5-2 9 16,4 1 0-16,1 0-8 0,5-3-2 0,7-1-6 15,1-2 12-15,8 1 22 0,7-2 16 0,4-3 12 16,4-1 3-16,0 0 3 0,35-5 1 0,-35 1-1 16,41-5 1-16,-20 0-2 0,2-4 1 0,-2-2 1 15,3-2 3-15,-3-2-1 0,-2-1 1 0,-3-4 2 16,1 1-2-16,-5-4-2 0,-2 1 5 0,-10-4 5 16,11-1-3-16,-11 0 3 0,4 0-1 15,-4 0-5-15,0 0 3 0,0 0 3 0,0 0 4 16,0 0 19-16,0 0 15 0,0 0-6 0,0 0-10 15,0 0-16-15,0-19-15 0,0 19 7 0,0-17 11 16,0 17-1-16,0-20-2 0,25 8-2 0,-25-2 1 16,24 2 6-16,-7-1-1 0,2-1 14 0,-1 2 7 15,3-3-1-15,0 2 3 0,1 3-15 0,-1-2-15 16,0 2 4-16,-1 0 11 0,-5 2 22 0,1 0 16 16,-1 2 7-16,-5-1-3 0,-2 3-21 0,-1 2-14 15,-3-2-18-15,0 3-14 0,-2 1-4 0,-2 0-13 16,0 0-8-16,0 0-11 0,0 0-7 0,0 0 4 15,0 0 7-15,0 0 11 0,0 19 11 16,0-19 2-16,-25 23 4 0,25-7 1 0,0 2-5 16,-23 6-18-16,23-2-19 0,-14 4-28 0,14 2-30 15,-15-1-37-15,15 1-41 0,-10 1-32 0,2-1-55 16,8-1-38-16,-6 1-59 0,2-3-93 0,1-1-145 16,3-4-41-16,0-4 121 0</inkml:trace>
  <inkml:trace contextRef="#ctx0" brushRef="#br1" timeOffset="52152">20130 4071 3802 0,'14'-22'42'15,"1"2"34"-15,-3-1 29 0,2 3 23 0,-3-4-15 16,-3 7-10-16,-2 3-9 0,-4 6-17 16,0 0-36-16,-2 5-25 0,0 0-32 0,0 1-14 15,0 0-4-15,0 0 1 0,0 0 6 0,0 0 7 16,0 23 10-16,-20-23 6 0,20 30 4 0,0-11 3 15,-15 6-3-15,15 1 0 0,0 4-1 0,0 0 0 16,0 1 1-16,0 2-3 0,0 1 1 0,0-1 2 16,0 0-4-16,0-2 4 0,0 0-14 0,23-3-18 15,-23 0-14-15,0-6-26 0,0-1-7 0,12-4 1 16,-12-5 2-16,0-2 20 0,0-2 24 0,0-3 20 16,0-5 33-16,0 2 10 0,0-2-3 15,0 0-4-15,0 0-15 0,0-23 0 0,0 23 12 16,-22-27 15-16,22 9 9 0,0-1 3 0,-17-4-2 15,17-3-11-15,0 2-6 0,0-2-4 0,0 0-10 16,0-1 3-16,29 0-11 0,-29-1-4 0,31 1 1 16,-10 0-9-16,-3 0 7 0,3 2-8 0,0 0 0 15,-3 4-13-15,-3 2-30 0,1 2-27 0,-3 3-56 16,-3 5-64-16,-2 2-84 0,1 3-102 0,-5 2-56 16,0 2-27-16,-4 0-40 0,4 0-82 0,-2 27 69 15,0-27 108-15</inkml:trace>
  <inkml:trace contextRef="#ctx0" brushRef="#br1" timeOffset="52748">20462 4081 2521 0,'17'-25'0'0,"0"12"-5"16,-3 0 7-16,0-1 1 0,1 0 7 0,-1 2 13 15,-3 3-4-15,-11 5-5 0,8 0-11 0,-8 2-14 16,0 2-25-16,0 0-8 0,0 0 7 0,0 0 5 15,0 0 20-15,-23 0 9 0,23 31-13 0,-27-31 1 16,27 25 3-16,-37-25-1 0,14 30 11 0,-1-13-4 16,-1-4-2-16,0 2-4 0,6-3-13 0,-1 0-9 15,3 0-1-15,5 0-2 0,6-1 17 16,-1-3 14-16,7 2 10 0,0-3 33 0,0-2 19 16,0-1 13-16,36-4 13 0,-36 0 5 0,39 0 12 15,-14 0 19-15,-3 0 4 0,5 0-2 0,-2-24-7 16,0 24-3-16,-4-19-7 0,-1 19 3 0,-3-23 3 15,-3 23-4-15,-1-23 0 0,-5 23-23 0,-2-19-26 16,0 19-28-16,-4-12-23 0,-2 12-15 0,0 0-14 16,0-6-2-16,0 6-14 0,0 0-16 0,0 0 0 15,0 0 9-15,0 0 15 0,0 0 20 0,0 27 11 16,0-27-1-16,-20 20-2 0,20-20 2 0,0 29-7 16,0-15-11-16,-15 0-6 0,15-1 3 15,0-1 2-15,0-1 9 0,0-3 10 0,0-2 10 16,0-1 7-16,0-5 5 0,0 0 0 0,0 0-9 15,25 0-2-15,-25 0-1 0,37-23 17 0,-10 23 10 16,0-32 7-16,6 11 6 0,0-5 6 0,0-2 18 16,0-1 30-16,0-5 21 0,-6-1 8 0,-4-2-11 15,0-2-18-15,-7-1-2 0,-1-1-3 0,-1-1-5 16,-4-2-17-16,-3 0-11 0,-1 2 10 0,2 1 33 16,-2 3 3-16,1 4-2 0,-7 4-23 0,4 4-35 15,-4 6-10-15,0 6-16 0,0 7-33 0,0 1-33 16,0 2-8-16,0 4-18 0,0 0-21 0,0 0 22 15,0 0 10-15,0 41 4 0,0-14 27 16,0 10-20-16,0 11-21 0,0 7-9 0,0 10-29 16,0 7-46-16,0 3-49 0,0 3-67 0,0-2-49 15,0-1-19-15,0-2-45 0,0-6-47 0,0-3-112 16,0-7-187-16,0-7 118 0</inkml:trace>
  <inkml:trace contextRef="#ctx0" brushRef="#br1" timeOffset="53180">20847 4110 2891 0,'21'-15'0'0,"1"0"1"15,-3-1 3-15,-7 4-1 0,-12-5 0 0,21 8-1 16,-21 3-10-16,0 2-16 0,0 4-20 16,0-2-3-16,0 2 4 0,0 0 20 0,-25 0 20 15,25 0-3-15,-27 28-5 0,7-28-9 0,1 24-6 16,-2-24 1-16,3 30 9 0,3-14 4 0,1 1 3 15,14-1-1-15,-15 0 0 0,15 0 7 0,0-2 1 16,0 0 5-16,0-1 1 0,40 0-1 0,-40-3 3 16,43-1-3-16,-18 0 14 0,0-4 17 0,2-1 17 15,1-1 19-15,1-3 7 0,0 0 9 0,0 0 3 16,-4 0 10-16,2-22 4 0,-2 22 18 0,0-22 9 16,-5 22 8-16,-1-29 10 0,-3 12-14 15,-1 0-8-15,-3-2-1 0,-3-1-22 0,1-2-12 0,-4 3-5 16,-2-3-12-16,0 2 3 0,-2-1 1 15,-2 3-5-15,0 1-12 0,0 2-7 0,0 3-9 16,0 3-24-16,0 1-19 0,0 3-14 0,0 3-17 16,0 2-2-16,0 0-9 0,0 0 7 0,0 0 9 15,0 0 6-15,0 24 0 0,0-24-12 0,-18 34-14 16,18-11-10-16,0 5-1 0,0 5-10 0,-11 2-14 16,11-1-29-16,0 4-37 0,0-3-38 0,0 1-45 15,0-5-32-15,0 0-25 0,0-6-10 0,0-3-32 16,0-2-53-16,0-8-62 0,0-3-163 0,0-9 105 15</inkml:trace>
  <inkml:trace contextRef="#ctx0" brushRef="#br1" timeOffset="53300">21205 3761 3089 0,'22'-36'6'0,"-22"4"-2"16,21 6 3-16,-21 3-17 0,19 1-36 0,-19 5-37 15,10 7-76-15,-10 7-101 0,0 3-76 0,0 0-78 16,0 0-76-16,0 27-14 0,0-27 107 0</inkml:trace>
  <inkml:trace contextRef="#ctx0" brushRef="#br1" timeOffset="54120">21353 4118 3118 0,'13'0'12'0,"1"0"37"0,-1 0 50 0,-1 0 52 16,3-31 33-16,-5 31 6 0,-2 0-34 0,-2-18-48 15,-4 18-51-15,0 0-49 0,-2 0-22 0,0 0-12 16,0 0-3-16,0 0-5 0,0 0-26 0,0 0-5 16,0 0 10-16,0 0 11 0,0 0 30 0,0 21 12 15,0-21-16-15,0 17-8 0,0-17-11 0,0 17-14 16,0-17 8-16,0 13 11 0,19-13 19 0,-19 0 16 16,0 0 6-16,0 0-5 0,12 0-10 15,-12 0 1-15,11 0 0 0,-5-30 5 0,2 30 4 16,1-28-3-16,-1 10 4 0,-2-1 3 0,0-1 12 15,0 1 2-15,-1-3 16 0,1 2 0 0,-4-2-7 16,-2 1-2-16,0 1-22 0,0 1-8 0,0 1-8 16,0 2-8-16,0 3 5 0,-25 2-3 0,25 3-2 15,-29 5 4-15,29 3 1 0,-31 0-2 0,12 0 1 16,1 24 3-16,-3-24 1 0,5 35 3 0,1-9 0 16,-1 0-2-16,3 3-3 0,3 1-3 0,2 3-1 15,-1-1-11-15,5 3-10 0,2-3-4 0,2 1-10 16,0-4-14-16,0 2-18 0,0-4-20 0,0-2-12 15,29-2-14-15,-29-4-7 0,29-2-18 16,-29-4-21-16,33-4-5 0,-12-4-15 0,-1-4-20 16,5-1-16-16,-4 0 7 0,4-24 52 0,-3 24 67 15,1-38 88-15,-4 13 101 0,-1-3 75 0,-3-3 62 16,-3-3 43-16,1 2 0 0,-5-4 6 0,0 2 17 16,-4 1 10-16,3 2-4 0,-1-1-23 0,-2 3-18 15,2 1-24-15,0 3-33 0,-2 4-25 0,1 1-45 16,-3 6-40-16,0 1-35 0,-2 5-36 0,0 2-20 15,0 4-18-15,0 0-12 0,0 2 1 0,0 0-2 16,0 0 5-16,0 0 19 0,0 0-3 0,-19 22 6 16,19-22 0-16,0 25-18 0,-16-9 1 0,16 4-4 15,-11 3-2-15,11 2 14 0,-8 3 5 16,8 0 4-16,0 3 3 0,0-2-2 0,0 1-3 16,0 0-11-16,23-3-8 0,-23-3 1 0,0 0 2 15,22-4 3-15,-22-2-5 0,0-4 2 0,17-2 0 16,-17-3 8-16,0-3 15 0,0-3 10 0,10-1 11 15,-10-2 3-15,0 0 3 0,0 0-6 0,0 0-6 16,7 0-7-16,-7-25-6 0,2 25-2 0,0-29-3 16,0 9 3-16,2-4 5 0,-4-4 1 0,4 0 2 15,-4-5 4-15,2-1 4 0,0 0 10 0,0 0 4 16,2-1 3-16,3 4-2 0,-1 1-9 0,4 1-11 16,-2 4-6-16,5 2-9 0,-1 5 0 15,3 3 1-15,-1 4-5 0,1 4-7 0,-1 2-4 16,0 5 1-16,3 0 1 0,4 0 6 0,-7 34-1 15,9-11 5-15,-2 6 4 0,3 7-10 0,-3 5-16 16,2 5-24-16,-5 2-33 0,-3 2-30 0,-1 4-31 16,-3-2-30-16,-7-1-29 0,-4-2-30 0,0 0-25 15,0-4-47-15,-25-5-75 0,25-1-103 0,-33-8-94 16,8-7 107-16</inkml:trace>
  <inkml:trace contextRef="#ctx0" brushRef="#br1" timeOffset="54400">22480 3768 3584 0,'14'-44'20'0,"-3"1"24"0,-1 4 11 15,-4 5 5-15,-2 0-25 0,1 10-39 0,-5 6-17 16,0 9-7-16,0 5-3 0,0 4 13 0,-29 0-1 16,29 0 6-16,-31 24 0 0,10-24 7 0,0 43 1 15,-1-15-1-15,1 8-2 0,0 5-11 0,5 3-6 16,1 6-5-16,5-1-1 0,10 4-4 0,-13-3-11 15,13-1-3-15,0-1-12 0,0-3-4 0,0-4-8 16,0-2-8-16,0-3-7 0,0-2-11 0,0-4-3 16,0-2-19-16,0-4-1 0,27-4 1 0,-27-2-4 15,23-4 11-15,-23-3 8 0,25-1-7 16,-25-4 1-16,31-3-8 0,-13-1-25 0,-1-2-29 16,2 0-29-16,-1 0-43 0,-1 0-99 0,1-33 61 15,1 33 64-15</inkml:trace>
  <inkml:trace contextRef="#ctx0" brushRef="#br1" timeOffset="54609">22302 4053 2924 0,'0'0'23'16,"0"0"19"-16,0 0 35 0,0 0 34 0,0 0 4 15,0 0-2-15,0 0-28 0,0 0-28 16,19 0-27-16,-19-18-22 0,14 18-6 0,-14 0-4 15,27-17 1-15,-12 17-1 0,3-10 2 0,1 10-1 16,1-10-20-16,1 10-26 0,4-7-55 0,-2 7-57 16,-1-6-49-16,-1 3-74 0,2 2-99 0,-5 1-156 15,-1 0-134-15,2-1 110 0</inkml:trace>
  <inkml:trace contextRef="#ctx0" brushRef="#br1" timeOffset="55452">16392 4892 2136 0,'0'0'7'0,"-18"15"1"15,18-15 4-15,0 0 18 0,0 0 19 0,0 0 40 16,0 0 32-16,0 0 28 0,0 7 11 16,0-7 0-16,0 0-2 0,0 0-7 0,0 0-11 15,0 0-4-15,0 0-4 0,0 0-4 0,0 0-2 16,0 0-14-16,0 0-21 0,33 0-29 0,-11 0-16 16,7 0-18-16,11 0 1 0,9 0 5 0,13 0-1 15,9 0-6-15,9 0-11 0,17-21-13 0,19 21-3 16,25 0-1-16,20-16 1 0,21 16 0 0,12 0-3 15,23-14-6-15,15 14 5 0,18-13-3 0,6 4 0 16,-6 0 2-16,-2-3-9 0,2-2 5 0,9 1 3 16,3 0 6-16,-7-3 17 0,-5 4 14 0,-4-3 11 15,2 2 8-15,0 3-3 0,-2 2-15 16,-17 0-13-16,-16 3-9 0,-8 1-8 0,-15 2 2 16,-14 1 1-16,-19 1-6 0,-27 0 10 0,-20 0-3 15,-13 0-1-15,-27 0 1 0,-14 0-12 0,-15 0-39 16,-14 0-52-16,-10 0-65 0,-13 0-65 0,-4 0-33 15,0-1-30-15,-46 0-52 0,15-1-90 0,-12 1-173 16,-7-1-160-16,-8-5 124 0</inkml:trace>
  <inkml:trace contextRef="#ctx0" brushRef="#br1" timeOffset="99186">16564 11410 1725 0,'-2'0'18'0,"-2"0"16"0,2 0 18 0,2 0 24 15,0 0 8-15,-2 0 12 0,2 0 20 0,-3 0 4 16,3 0 4-16,0 0-7 0,0 0-15 0,0 0-11 16,0 0-12-16,0 0-12 0,-2 0-11 0,2 0-3 15,0 0-6-15,0 0 7 0,0 0 1 0,0 0 9 16,0 0 7-16,0 0-2 0,0 0 2 0,0 0-3 15,0 0-4-15,0 0 5 0,0 0 15 16,0 0 9-16,25 0-2 0,-25 15-10 0,33-15-23 16,-6 8-12-16,4-8-5 0,8 11 7 0,7-6-4 15,-1-1-3-15,7-1-9 0,4 1-20 0,2-2-5 16,4 0 2-16,4 1-7 0,2-3 1 0,4 1-2 16,9-1-5-16,-2 0 7 0,1 0 4 0,3 0 4 15,2 0-1-15,4 0-4 0,6 0-1 0,0 0 0 16,2 0 41-16,0 0 42 0,0 0 27 0,-2 0 12 15,-8 0-28-15,-8 0-29 0,-15 0-23 0,-4 0-13 16,-13 0-3-16,-12 0 4 0,-6 0 10 0,-10 0 3 16,-5 0-7-16,-5 0-17 0,-7 0-14 0,-2 0-8 15,0 0 0-15,0 0 0 0,0 0-1 0,0 0 3 16,0 0-4-16,0 0 3 0,0 0-3 0,0 0-3 16,0 0-38-16,0 0-43 0,0 0-41 15,0 0-54-15,-15 0-42 0,15 0-63 0,0 0-76 16,0 0-61-16,0 0-60 0,0 0-87 0,0 0-134 15,0 0-8-15,0-22 144 0</inkml:trace>
  <inkml:trace contextRef="#ctx0" brushRef="#br1" timeOffset="122900">18261 12190 1320 0,'0'0'26'0,"0"0"20"0,0 0 25 0,0 0 28 16,0 0-1-16,0 0 11 0,0 0 3 15,0 0 3-15,0 0-3 0,0 0 0 0,0 0-9 16,0 0-5-16,0 0-3 0,0 0-14 0,0 15 2 15,0-15-1-15,0 0-3 0,0 0 4 0,0 0-12 16,0 0 2-16,0 0-1 0,0 0-5 0,0 0 4 16,0 0-10-16,0 0-4 0,0 0-7 0,0 0-5 15,0 0-6-15,0 0-8 0,0 0-2 0,0 0-7 16,0 0-7-16,0 0 1 0,0 0-1 0,0 0 0 16,27 0 7-16,-15 0-1 0,7 0 9 0,1 0-2 15,1 0-2-15,6 0-2 0,0 0-9 16,-2 17-2-16,-3-17 4 0,-1 0-11 0,-4 0 3 0,-3 0-5 15,-1 10-8-15,-7-10 3 0,-2 0-6 16,-2 0-1-16,-2 0 1 0,0 5 8 0,0-5 8 16,0 2 2-16,-29-1 2 0,29 1-6 0,-41-1-3 15,12-1-2-15,-2 1 1 0,0-1 2 0,0 0-1 16,2 0 3-16,2 0-2 0,2 0-3 0,4 0-4 16,5 0-2-16,6 0-4 0,-1 0 7 0,3 0-2 15,2 0 5-15,2 0 2 0,4 0-3 0,0 0 3 16,0-15-12-16,0 15 3 0,0 0-7 0,33 0 3 15,-33 0 2-15,29 0 0 0,-11 0 10 0,7 0-7 16,0 0 6-16,4 0 0 0,2 0-5 0,0 0 3 16,2 0 0-16,0 0-4 0,-2 0 2 15,-6 0 0-15,-3 0-3 0,-5 18-2 0,-3-18-1 16,-3 0 0-16,-5 0-8 0,-2 0 1 0,-4 0 8 16,0 0 2-16,0 10 12 0,0-10 6 0,-35 7-4 15,35-3-11-15,-43-1-17 0,16 1-18 0,-2 0-19 16,-4-1-3-16,2-1 0 0,2-1 2 0,4-1 16 15,4 2 9-15,5-2 16 0,3 0 17 0,13 0 3 16,-10 0 11-16,10 0-5 0,0 0-11 0,0 0-2 16,0 0-20-16,0 0 0 0,0 0-2 0,27-21-17 15,-27 21-13-15,29 0-29 0,-11 0-36 0,3-15-29 16,2 15-16-16,0 0-24 0,-1 0-33 16,-1 0-57-16,-2 0-112 0,-3-7-152 0,-1 7 46 15,-3 0 104-15</inkml:trace>
  <inkml:trace contextRef="#ctx0" brushRef="#br1" timeOffset="123548">19040 12247 1456 0,'0'0'20'15,"0"0"5"-15,-2 0-6 0,0 0 6 0,2 0-14 16,-2 0 6-16,-2 0 10 0,0 0-3 0,0 0-6 16,2 0-6-16,-3 0-4 0,3 0 14 0,-2 0 27 15,4 0 31-15,0 0 32 0,0 0 2 0,0 0-17 16,0 0-22-16,0 0-19 0,31 0-2 0,-31 0 9 15,35 0 13-15,-14 0 11 0,4 0 7 0,2 0-8 16,-2 0-12-16,-1 0-18 0,-1 0-13 0,-2 0-8 16,-3 0-5-16,-5 0-8 0,-3 0-9 0,-4-10-8 15,-2 10-8-15,1 0-6 0,-5 0-1 0,0 0 0 16,0 0 9-16,0 0 1 0,-29 0 5 0,29 0 1 16,-40 0-5-16,11 18 2 0,0-18-5 15,-6 0-7-15,0 0-9 0,4 18-6 0,-2-18 0 16,6 0 4-16,2 11 9 0,9-11 5 0,3 0 4 15,5 5 6-15,2-5 10 0,6 0 3 0,0 0-1 16,0 0-5-16,0 0-10 0,27 0-1 0,-27 0-5 16,35 0 10-16,-12 0 1 0,2 0 5 0,1 0 1 15,-1 0-6-15,0-15-2 0,-4 15-8 0,-3 0 4 16,-3 0-2-16,-5 0-6 0,-10 0-12 0,8 0-17 16,-8 0 6-16,0 0-3 0,0 0-10 0,0 0-29 15,-29 0-62-15,29 0-101 0,-35 22-163 16,13-22-236-16,-5 0 61 0,-4 0 112 0</inkml:trace>
  <inkml:trace contextRef="#ctx0" brushRef="#br1" timeOffset="125328">16471 13067 2503 0,'8'0'22'16,"0"0"15"-16,1 0 7 0,-3 0 17 0,0 0-10 16,-2 0-4-16,0 0 7 0,-4 0-3 0,2 0-9 15,-2 0-3-15,0 0-17 0,0 0 34 0,2 0 15 16,0 0 12-16,3 0 5 0,-1 28-38 0,0-28-22 16,2 21-15-16,0-21-6 0,1 24-3 0,-1-11-5 15,0-1 3-15,-2 0 0 0,-2 0-1 0,2 1 3 16,-4 0-3-16,0 2 2 0,0-3 2 0,0 0 0 15,0-2 4-15,-39-1-3 0,39-3-15 16,-41-3-10-16,12-3-11 0,0 0-4 0,-6 0 12 16,4 0 8-16,2-29 7 0,4 29 10 0,2-25 2 0,5 25 8 15,5-28 9-15,5 28 10 0,4-22 4 16,4 22 9-16,0-21-5 0,0 21-2 0,0-18-6 16,0 9-14-16,27 1-10 0,-27 0-10 0,26-1-1 15,-26 1-2-15,38 1 3 0,-20 2 0 0,3 2-18 16,-2 1-18-16,-1 2-31 0,1 0-59 0,-5 0-55 15,-1 0-62-15,-5 0-66 0,-8 22-106 0,8-22-158 16,-8 0-30-16,0 24 102 0</inkml:trace>
  <inkml:trace contextRef="#ctx0" brushRef="#br1" timeOffset="125816">16121 13733 2303 0,'0'0'29'0,"25"0"24"15,-25 0 31-15,31 0 30 0,-16 0 7 16,-1 0 10-16,1 0 2 0,-3 0-2 0,1 0-8 16,-5 17-20-16,0-17-18 0,-4 0-24 0,0 0-20 15,-2 0-20-15,-2 11-13 0,2-11 0 0,-2 0 26 16,0 10 18-16,0-10 3 0,0 12-6 0,0-5-28 16,0 1-19-16,0 2-1 0,0 1-1 0,0-1-2 15,0 0 6-15,0-1 1 0,0 3 3 0,0-2 0 16,-16 0-4-16,16 1-8 0,0-2-19 0,0-2-9 15,-17 1-18-15,17-3-7 0,-10 2 8 16,10-4 7-16,-12-1 9 0,3-2 8 0,-1 0 6 16,-2 0 3-16,1 0 8 0,-1 0 5 0,-3-31 3 0,3 31 3 15,2-26 3-15,1 26-2 0,1-28 6 16,4 11 3-16,2 3 7 0,2 0 7 0,0 1-5 16,0-1-4-16,0 2-14 0,25 0-6 0,-25 2-3 15,22 3-14-15,-22 0-19 0,34 5-41 0,-16 0-51 16,3 2-48-16,0 0-58 0,-1 0-55 0,-1 25-99 15,-1-25-140-15,-1 32-83 0,-5-32 96 0</inkml:trace>
  <inkml:trace contextRef="#ctx0" brushRef="#br1" timeOffset="126164">16248 14404 3483 0,'18'4'31'0,"-1"-1"21"0,-1-3 22 0,-16 0 48 16,23 0 15-16,-23 0 18 0,17 0 4 0,-17 0-28 16,6 0-38-16,-6 0-34 0,0 0-24 0,0 0-22 15,0 0-14-15,0 0-6 0,0 0 4 0,0 0 16 16,0 0 12-16,0 23-2 0,0-23-7 0,0 32-10 16,0-11-11-16,0 0 9 0,0 2 0 15,0-3-7-15,18-1-18 0,-18 0-24 0,0-4-12 0,0-1-11 16,0-4 15-16,0-2 10 0,-31-5 0 0,31-3-4 15,-31 0-6-15,11 0 2 0,-3-27 16 16,-2 27 18-16,0-33 15 0,3 11 4 0,-1-2 6 16,4 2 2-16,3-2 9 0,5 0 15 0,-1 3 7 15,6-2 8-15,2 2-7 0,4 4-11 0,0-1-15 16,0 1-9-16,0 3-9 0,0 2-16 0,24 0-34 16,-24-1-64-16,27 0-94 0,-27 2-102 0,37 3-95 15,-14-1-115-15,2 1-191 0,4-1-45 0,4 1 136 16</inkml:trace>
  <inkml:trace contextRef="#ctx0" brushRef="#br1" timeOffset="126696">17308 12839 3050 0,'19'-7'25'16,"-3"0"18"-16,3-1 27 0,-3 2 21 0,-1-3-16 15,-1 1-12-15,-6 4-31 0,-1 3-22 0,-3-1-16 16,-4 2-13-16,0 0 2 0,2 0 5 0,-2 0 7 16,2 21 10-16,0-21 3 0,2 24-6 0,0-24 0 15,2 34 2-15,-3-13-2 0,1-1 4 0,-4 2 1 16,0 0-4-16,0 0-13 0,0 1-20 0,0-4-20 15,-31 1-25-15,31-1 0 0,-33-2 6 16,10-4-2-16,-2-4 14 0,-4-2 5 0,-4-7 11 16,0 0 24-16,-2 0 6 0,2 0 13 0,2-31 3 15,2 31 6-15,6-32 22 0,2 32 10 0,11-35 20 16,2 18-4-16,6-1-13 0,2 2-4 0,0-2-16 16,0 4 1-16,41 0-11 0,-41 2-3 0,48 1-11 15,-24 2-3-15,3 2 0 0,2 3-16 0,-2 4-33 16,0 0-44-16,-6 0-68 0,-1 0-73 0,-3 0-70 15,-3 31-106-15,-1-31-127 0,-3 28-32 16,-10-28 110-16</inkml:trace>
  <inkml:trace contextRef="#ctx0" brushRef="#br1" timeOffset="127068">17225 13554 3343 0,'27'0'27'0,"-2"0"39"0,0 0 58 16,-5 0 67-16,1-25 26 0,-4 25 2 0,-5 0-30 16,-4-20-49-16,-1 20-41 0,-7 0-37 0,4 0-30 15,-2 0-19-15,-2 0-15 0,0 0-8 0,0 0-2 16,0 0-8-16,0 0-1 0,0 0-15 0,0 0-9 16,0 0 5-16,0 0 6 0,0 0 10 15,0 21-9-15,-21-21-32 0,21 21-41 0,-16-7-37 16,16 1-19-16,-27 2-11 0,12 0-9 0,-3-4 7 15,-1 1 11-15,-4-4 21 0,-2-1 39 0,3-4 33 16,-5-2 35-16,4-3 25 0,0 0 18 0,5 0 23 16,5-24 28-16,1 24 46 0,4-26 23 0,6 26 13 15,2-31-8-15,0 13-21 0,0 0-8 0,29 1-6 16,-29-1-10-16,35 3-1 0,-15-2-19 0,5 1-18 16,0 4-14-16,-2 0-25 0,-3 2 1 15,1 3-18-15,-4 2-13 0,-1 4-35 0,-1 1-50 0,-5 0-50 16,0 0-75-16,-4 32-54 0,1-10-76 15,-7 1-112-15,4 6-173 0,-4 1-56 0,0 3 126 16</inkml:trace>
  <inkml:trace contextRef="#ctx0" brushRef="#br1" timeOffset="127445">17341 14134 3799 0,'21'0'53'0,"-3"0"45"0,-1 0 60 16,-3 0 65-16,-5 0 10 0,-1-21 25 0,-8 21-3 16,8 0-19-16,-8 0-30 0,0 0-59 0,0 0-62 15,0 0-43-15,0 0-42 0,0 0-14 16,0 0-7-16,0 0-10 0,0 0-3 0,0 0 17 16,0 0 6-16,0 0 2 0,0 0 0 0,0 17-34 15,-18-17-25-15,18 17-32 0,0-17-11 0,-15 21 6 16,15-21 5-16,-12 18 17 0,12-18 12 0,-13 15 8 15,13-10 23-15,-14 0 6 0,8-1 14 0,-5-1 6 16,3-3-2-16,-4 0 4 0,-1 0 1 0,1 0 0 16,1 0 7-16,-3 0 9 0,2-23-1 0,1 23 0 15,1-17-4-15,2 17 2 0,-1-21 6 0,5 21 4 16,-2-24 6-16,6 11 6 0,0 0-6 0,0 2 1 16,0-1-7-16,0 0-13 0,25 3-3 15,-25 0-3-15,23 2-19 0,-23 1-36 0,26 1-56 16,-26 3-107-16,27 2-103 0,-27 0-95 0,23 0-82 15,-11 0-94-15,-1 32-188 0,-1-32 57 0,-2 30 146 16</inkml:trace>
  <inkml:trace contextRef="#ctx0" brushRef="#br1" timeOffset="127844">17358 14655 3417 0,'18'2'9'0,"-1"-1"7"0,-1-1 20 16,-3 0 45-16,-1 0 42 0,-12 0 37 0,15 0 23 16,-15 0-7-16,4 0-29 0,-4 0-10 0,0 0-20 15,0 0-12-15,0 0-8 0,0 0-20 0,0 0-20 16,0 0-22-16,0 0-7 0,0 0-14 0,0 0-11 16,0 0-1-16,0 0-14 0,0 0 41 0,0 0 39 15,0 18 8-15,0-18 7 0,0 32-39 0,0-12-30 16,0 4-10-16,0 2-4 0,0-2 7 0,0 3-8 15,0-5 3-15,0-2-2 0,0 0-3 0,0-5 3 16,-29-1-3-16,29-4 7 0,-21-4-7 16,21-2-4-16,-31-3-9 0,12-1-10 0,-1 0 5 15,-5 0 2-15,0-33 12 0,-2 33 1 0,0-35 7 16,3 13 0-16,-1 0 6 0,4-1 0 0,5-1-5 16,-1 1 2-16,7 0-3 0,1 2 4 0,5 0-1 15,0 0-3-15,4 3-7 0,0 0 2 0,0 2 3 16,29 3-1-16,-29-1-10 0,31 1-28 0,-31 5-22 15,35 1-48-15,-16 1-38 0,-3 2-41 0,-16 1-66 16,27 2-56-16,-27-1-110 0,17-2-129 0,-17-1-238 16,0-8-106-16,0-4 169 0</inkml:trace>
  <inkml:trace contextRef="#ctx0" brushRef="#br1" timeOffset="128320">16460 13080 2434 0,'0'0'18'0,"23"0"-6"0,-23 20-3 16,0-20 1-16,0 0-13 0,0 0 47 0,15 0 45 15,-15 14 37-15,12-14 19 0,0 13-21 0,3-4-23 16,-1 5-26-16,7 2-14 0,0 2-14 16,2 3-5-16,3 0-2 0,1 6 5 0,2 3 4 15,2 2-9-15,2 3-9 0,0-1-12 0,0 0-2 16,-4-1-4-16,2 1-2 0,0-3-4 0,-6 0-3 16,4-3-2-16,-8-3 0 0,-1-1 1 0,1-3-4 15,-2-3-1-15,-3-3-24 0,-5-3-33 0,-3-4-45 16,-2-2-42-16,-2-1-29 0,-4-5-19 0,0 3-33 15,0-3-78-15,0 0-149 0,0 0-201 0,-25-25 81 16</inkml:trace>
  <inkml:trace contextRef="#ctx0" brushRef="#br1" timeOffset="128584">17155 12919 2947 0,'12'-8'33'16,"-1"3"17"-16,-3 0 13 0,-2 0 8 0,-2 0-27 15,-2 4-15-15,-2 1 34 0,0 0 66 0,0 0 38 16,0 0 30-16,-33 30-29 0,33-30-51 0,-39 30-34 16,12-11-24-16,-4 7-14 0,0 0-21 15,-4 0-5-15,-2 4-3 0,-7 4-10 0,1 2 3 16,-2 4-4-16,-1 2-8 0,1 2-27 0,-3 1-53 15,3 5-70-15,1 0-90 0,5-2-89 0,2-3-93 16,4 0-155-16,4-4-234 0,8-5 95 0,-2-5 147 16</inkml:trace>
  <inkml:trace contextRef="#ctx0" brushRef="#br1" timeOffset="129320">16460 13748 1182 0,'0'0'39'16,"0"0"28"-16,0-7 8 0,0 7 5 0,0 0-41 15,0 0-31-15,0 0-12 0,0 0 0 0,0 0 1 16,0 0 3-16,0 0 0 0,0 0 3 0,0 0-10 16,0 0-13-16,0 0-12 0,0 22-42 0,0-22-14 15,0 0-2-15,0 12 4 0,0-12 27 0,0 0 25 16,0 10 16-16,0-10 11 0,0 0 7 0,0 0 7 16,0 0 14-16,0 6 27 0,0-6 34 0,0 0 29 15,0 0 28-15,0 0 27 0,0 0 8 0,0 0 0 16,0 0-11-16,0 0-26 0,0 0-13 0,0 0-13 15,0 0-10-15,0 0-12 0,0 0-11 16,0 0-10-16,0 0-6 0,0 0 1 0,0 0 0 16,0 0 8-16,0 0 5 0,0 0 6 0,0 0 7 15,0 0 3-15,0 0 3 0,0 0 1 0,0 0-7 16,0 0-4-16,0 0-2 0,0 0-9 0,0 0-10 16,0 0-9-16,0 0-17 0,0 0-13 0,0 0-9 15,0 0-11-15,0 0-7 0,0 0-1 0,0 0-3 16,0 0 4-16,0 0 2 0,19 0 1 0,-2 21 3 15,7-21-5-15,5 26 1 0,9-9 1 0,5 3 3 16,7 2 10-16,3 1 8 0,3 3 10 0,2 0 2 16,2 0-2-16,2 3-5 0,-2-2-4 0,2-1 4 15,-4 2-5-15,-6-3 0 0,-5-4-14 16,-4 0-6-16,-12-5-2 0,-6-2-9 0,-4-3 3 16,-9-3 0-16,-5-3-8 0,-1-1 7 0,-6-1 2 15,0-3 4-15,0 0 11 0,0 0-10 0,0 0-30 16,-23 0-58-16,23 0-87 0,-27 0-104 0,27 0-105 15,-35 0-109-15,14 0-165 0,1 0-140 0,-1-21 141 16</inkml:trace>
  <inkml:trace contextRef="#ctx0" brushRef="#br1" timeOffset="129960">16272 13938 2197 0,'-4'0'41'0,"4"0"31"0,-2 0 31 16,2 0 30-16,0 0-9 0,0 0 3 0,0 0-10 16,0 0-7-16,0 10-20 0,0-10 5 0,0 0 10 15,0 0-2-15,0 12 2 0,29-3-22 0,-29 2-26 16,35 2-1-16,-8 3 6 0,4 2 7 0,6 5 1 15,5 2 3-15,7 1-5 0,1 2 0 0,8 3 10 16,2 3 7-16,2 2-4 0,0 2 0 0,4-1-10 16,-4 4-15-16,-2 2-11 0,-2 1-17 0,-7-4-6 15,-3 1-11-15,-7-3 3 0,-6-1 1 0,-6-7-5 16,-6-2 0-16,-6-7-11 0,-5-3-6 0,-6-7 2 16,-2-2 2-16,-2-4 9 0,-2-1 1 15,0-4 1-15,0 0 3 0,0 0-4 0,0 0 4 16,0 0-4-16,0 0-37 0,0 0-39 0,-24 0-61 15,24-26-94-15,-25 26-88 0,25-19-89 0,-33 19-88 16,12-26-117-16,0 14-207 0,3-7 92 0,-5 0 147 16</inkml:trace>
  <inkml:trace contextRef="#ctx0" brushRef="#br1" timeOffset="130556">16130 14407 2062 0,'-6'0'56'0,"6"0"34"16,-3 0 30-16,3 0 38 0,0 0-12 0,0 0 18 16,0 0 27-16,0 0 18 0,-2 0 2 0,2 0-30 15,0 0-49-15,0 0-38 0,0 0-33 0,0-19-1 16,0 19 17-16,0-18-5 0,0 18 12 0,23-29-5 16,-23 11-4-16,19-1 15 0,-19-3-8 15,22-7-4-15,-3 0 1 0,2-2-20 0,6-3-7 16,2-1-3-16,4-3-2 0,6-2-3 0,0-3 6 15,7-3-1-15,-1 0 6 0,1-3 17 0,-1 1 8 16,-1 2 17-16,-3-1-1 0,-2 2-5 0,-4 4-8 16,-4 3-18-16,-2 5-3 0,-4 2-8 0,-2 6-7 15,-7 2-7-15,-1 7-9 0,-5 3-18 0,0 2-13 16,-1 4-9-16,-5 2-5 0,-2 2-48 0,0 3-57 16,-2 0-75-16,2 0-85 0,-2 0-57 0,0 0 23 15,0 0 6-15,0 22-41 0,0-22-16 0,0 36-103 16,0-15-100-16,0 6-85 0,0 2-60 0,0-1 144 15</inkml:trace>
  <inkml:trace contextRef="#ctx0" brushRef="#br1" timeOffset="130924">16214 14386 3083 0,'0'3'14'0,"0"1"19"16,0-3 39-16,0 2 50 0,0-3 48 15,0 0 38-15,0 0 0 0,0 0-43 0,0 0-54 16,0 0-44-16,0 0-24 0,0 0 1 0,0-21-3 16,25 21-8-16,-25 0-16 0,0-19-9 0,29 19-13 15,-29-17 5-15,35 4-5 0,-10 0 3 0,8-5 22 16,7 0 1-16,5 0 19 0,7-3 12 0,6 0 0 15,8-3 14-15,2 0 15 0,0 2 23 0,0 0 20 16,1 3 18-16,-3-2 25 0,-4 3 17 0,-6 3 23 16,-7 1 0-16,-5 1-23 0,-7 2-38 0,-8 1-47 15,-7 1-30-15,-3 4-33 0,-7 0-17 0,-5-1-15 16,-1 4-32-16,-4 0-64 0,-2 1-79 0,0 1-93 16,0 0-84-16,0 0-19 0,0 0-19 15,0 0-28-15,-29 0-34 0,29 0-60 0,-39 25-82 16,14-25-131-16,-4 25-77 0,-4-25 156 0</inkml:trace>
  <inkml:trace contextRef="#ctx0" brushRef="#br1" timeOffset="131228">16277 14670 3278 0,'0'11'-5'0,"24"1"0"0,-24-5 1 15,0 1 8-15,21-7 16 0,-21 5 26 16,0-1 23-16,21 0 6 0,-21 3 13 0,14-2-8 16,-4 2-12-16,5-1 7 0,4 2-9 0,1-2 6 15,5 4 15-15,10 0 2 0,4-1 14 0,7 2 18 16,4-1 4-16,3 1 18 0,3-1 0 0,6 2-4 16,-2-3-9-16,-2 1 7 0,2-1-3 0,-4-1 4 15,-9-1 7-15,-1-2-20 0,-9-1-17 0,-8-2-22 16,-6 0-30-16,-9-2-25 0,-6 1-19 0,-4-2-2 15,-4 0-7-15,0 0-3 0,0 0-47 0,0 0-87 16,0 0-90-16,-33 0-113 0,33-24-114 0,-37 24-134 16,10-22-165-16,-2 22-333 0,0-28 88 0,0 12 219 15</inkml:trace>
  <inkml:trace contextRef="#ctx0" brushRef="#br1" timeOffset="135820">17643 12987 2430 0,'-2'0'23'0,"0"0"11"0,0 0 6 0,2 14 19 15,0-14-10-15,0 0 11 0,0 0 17 0,0 0-7 16,0 0-4-16,0 0-16 0,0 0-2 0,0 7 35 15,0-7 20-15,0 10 15 0,0-2-6 0,31 1-34 16,-31 1-10-16,39 2 3 0,-14 3 12 0,8-2 7 16,-2 2 3-16,4-3-16 0,2 1-7 0,0-4-6 15,-1 1-15-15,-1-1 10 0,-4-2-3 0,-2-1 2 16,-7-1 10-16,-5-1-6 0,-5-1-6 0,-1-1-20 16,-5 1-10-16,-2-3-16 0,-4 0-11 0,0 0 3 15,0 0-9-15,0 0 9 0,0 0-8 0,0 0-33 16,0 0-40-16,0 0-62 0,0 0-61 0,0 0-26 15,0 0-46-15,-21 0-26 0,21 0-12 16,-18 0-47-16,18 0 4 0,-25 0-2 0,10 0 23 16,-1 0 65-16,3 0 96 0,3 0 118 0,4 0 115 15,2-21 125-15,2 21 63 0,2 0 45 0,0 0 21 16,0-17-12-16,0 17-14 0,22-15-14 0,-22 15-30 16,0-16-33-16,25 7-23 0,-25 1-14 0,19 1-8 15,-19 1 4-15,16 0-5 0,-16 3-22 0,0 0-19 16,13 2-34-16,-13-1-31 0,0 0-30 0,0 2-19 15,0 0-18-15,0 0-11 0,0 0 6 0,0 0-11 16,0 0 6-16,0 0 4 0,0 0 0 0,0 0 7 16,0 26 16-16,0-26-5 0,0 21-1 15,0-6 0-15,25 1-10 0,-25 4 2 0,0-1 4 16,0-2 2-16,0 0-2 0,0 1 8 0,0 0 1 16,0-3 1-16,0-1 2 0,-33-1 0 0,33-3 3 15,-46-2-10-15,17-2-42 0,0-2-51 0,-2-1-68 16,-4-3-78-16,4 0-70 0,6 0-64 0,0 0-64 15,3 0-76-15,7 0-115 0,5 0-124 0,4-19 137 16</inkml:trace>
  <inkml:trace contextRef="#ctx0" brushRef="#br1" timeOffset="144918">18304 13315 2854 0,'0'17'-2'15,"0"-17"-2"-15,0 12-1 0,0-12 10 0,0 0 11 16,0 0 16-16,0 0 16 0,0 0-1 0,0 0-6 16,0 0 2-16,0 0 19 0,0 0 0 0,0 0 0 15,0 18-17-15,0-18-36 0,-16 0-11 0,16 15-1 16,0-15 4-16,0 8 0 0,-11-8 8 0,11 0 2 16,0 10 21-16,0-10 19 0,0 0 23 0,0 0 10 15,0 0-5-15,0 3-9 0,0-1-12 0,31 1-1 16,-31 1 21-16,40-2 21 0,-15 1 19 0,-1 0 4 15,1-2-14-15,0 1-26 0,-4-2-23 16,-3 0-15-16,-1 0-9 0,-3 0 8 0,-3 0-1 16,-1 0 7-16,-2 0-8 0,-2 0-16 0,-1 0-4 15,-3 0-19-15,0-16-11 0,-2 16 0 0,0 0-1 16,0 0-21-16,0 0-17 0,0 0-38 0,0 0-43 16,0 0-52-16,0 0-65 0,0 0-69 0,0 0-77 15,0 0-72-15,0 0-108 0,0 0-80 0,0 0-17 16,0 0 147-16</inkml:trace>
  <inkml:trace contextRef="#ctx0" brushRef="#br1" timeOffset="145393.99">18726 13246 3015 0,'15'-17'42'0,"-5"0"37"0,4 1 37 16,-1 0 37-16,-5 2 1 0,6-1 0 0,-7 7-21 15,1 4-20-15,-6 0-56 0,0 2-36 0,-2 1-30 16,0 1-25-16,0 0 11 0,0 0-1 0,0 0 10 15,0 0 13-15,0 21 3 0,-25-21 0 0,25 27 5 16,0-6-10-16,-22 2 5 0,22 4 1 0,-19 2-6 16,19 5 7-16,-12 0-5 0,12 0 1 0,0-1 2 15,-13-1-15-15,13-6-18 0,0-2-3 0,0-6 5 16,0-3 23-16,0-4 30 0,0-5 33 0,0-5-5 16,0-1-9-16,0 0-17 0,23 0-26 15,-23-25 4-15,27 25 8 0,-11-26 17 0,5 26 8 16,0-29 6-16,-1 13 7 0,-1 0 7 0,2 1 16 15,-1 1 7-15,-3-2-3 0,-1 5-6 0,-1-1-31 16,-5 1-9-16,0 4-10 0,-3 1-23 0,-3 2-4 16,0 0-16-16,-4 4-7 0,0 0 5 0,0 0 10 15,0 0 14-15,0 0 0 0,0 35 5 0,0-35 0 16,0 38-5-16,-21-13 0 0,21 3-9 0,0 3-21 16,0-1-9-16,0-1-9 0,0-1-5 0,0-1 7 15,0-4 11-15,0-2 14 0,0-4 25 16,0-7 1-16,27-1 6 0,-27-5 0 0,31-4-10 0,-12 0 18 15,1 0 11-15,5-33 11 0,0 33 9 16,4-44-6-16,0 15-16 0,-2-4-8 0,2-3-11 16,0-4-6-16,-5-1 5 0,1-1-11 0,-4 0 4 15,0 0 5-15,-5 4-9 0,-1 4-25 0,-3 4-49 16,-6 3-100-16,-2 5-133 0,-4 6-116 0,0 3-124 16,0 2-150-16,-37 4-140 0,37-2 154 0</inkml:trace>
  <inkml:trace contextRef="#ctx0" brushRef="#br1" timeOffset="146334">17149 12722 1356 0,'0'0'51'0,"-4"0"43"0,4 0 30 0,0 0 40 0,0 0-17 15,0 0-31-15,0 0-28 0,0 0-35 16,0 0-31-16,0 0-6 0,0 0 7 0,0 0 3 16,0 0 2-16,22 0-13 0,-22-14-6 0,17 14-5 15,-17 0-9-15,23-12 0 0,-7 12 5 0,1 0-10 16,1 0 10-16,3-6 6 0,4 6-4 0,0 0 10 15,4 0-5-15,-3 0 3 0,3 0-4 0,0 19 0 16,-2-19 0-16,0 0-8 0,-2 25 0 0,-4-25-1 16,-1 21 4-16,-1-9-3 0,-5 5 6 0,1-1-3 15,-3 2 6-15,-1 2 9 0,-5 2-3 0,0 2 2 16,-4 1 1-16,-2 3 3 0,0 1-1 0,0 2 0 16,0 1 3-16,0-1-8 0,-35 2 3 15,35 3-4-15,-33-3-7 0,12 3 3 0,-4-2-2 16,-6-2 3-16,0-3 4 0,-6 0-7 0,-4-7 4 15,-3-7-3-15,-5-5-4 0,-3-7 1 0,-2-3-8 16,1 0 5-16,1-33-3 0,2 9-5 0,3-4 12 16,-1-2-5-16,9-1 2 0,2-2 3 0,4-3-8 15,4 1 3-15,4 0 3 0,4 1-1 0,7-4 5 16,10 1 6-16,4 0 7 0,0-1 11 0,0 4 4 16,39-2-1-16,-16 3-3 0,3 4-12 0,3 0-6 15,0 5-7-15,7 3-8 0,-3 6 1 16,-2 2-6-16,4 3-10 0,-6 4-24 0,2 3-36 0,-4 3-44 15,-1 0-52-15,-5 0-50 0,0 0-63 16,-5 28-78-16,-3-28-107 0,-5 25 28 0,-4-25 102 16</inkml:trace>
  <inkml:trace contextRef="#ctx0" brushRef="#br1" timeOffset="150176">17695 12834 2128 0,'0'2'38'0,"0"1"25"0,0-2 30 0,0-1 35 15,0 0 1-15,0 0 17 0,0 0 13 0,0 0 13 16,0 0 1-16,0 0-28 0,0 0-45 0,0 0-41 16,0 0-11-16,0-18 0 0,0 18 16 0,0 0-4 15,0-20-25-15,22 20-14 0,-22-18-10 0,0 18-8 16,33-18-1-16,-33 9 4 0,36 0 0 0,-12 0 2 16,1-1 13-16,6 2-3 0,4-1 2 15,7 1 4-15,1-2-12 0,7 3 2 0,-1 2-1 16,1-4 1-16,4 3 3 0,1 1-2 0,3 2-5 15,-2 0-1-15,2 2-4 0,2 1-1 0,0 0 1 16,10 0-5-16,0 0 2 0,5 0 2 0,5 29 1 16,3-29 1-16,2 25 0 0,2-25-4 0,2 35 0 15,2-17-4-15,-5 4 4 0,-1 2-3 0,0 2-1 16,-4 2 4-16,-1 3-6 0,-1 2-1 0,-1 1 3 16,-7 2-4-16,1-2 3 0,-4 2 2 0,-6 3-1 15,-6 0-1-15,-2 2 2 0,-7-1 3 0,-3-1-8 16,-11-3 1-16,-2-1-2 0,-9-4-7 0,-3-4 2 15,-5-5 2-15,-5-7 0 0,-3-4 7 16,-4-4 10-16,-2-2 26 0,0-2 15 0,0-2 19 16,0-1 16-16,0 0-6 0,0 0-2 0,0 0-14 15,0 0-24-15,0 0-17 0,0 0-10 0,0 0-6 16,0 0-2-16,0 0 4 0,0 0-4 0,0 0-21 16,0 0-34-16,0 0-58 0,0-14-60 0,0 14-51 15,0 0-57-15,0 0-38 0,-14 0-35 0,14-8-107 16,0 3-117-16,-13-7-130 0,3-3 102 0</inkml:trace>
  <inkml:trace contextRef="#ctx0" brushRef="#br1" timeOffset="150484">20431 13153 2909 0,'27'-2'15'0,"-27"1"14"16,21-1 6-16,-21 2 8 0,19-1-9 0,-19 1-16 16,10-2-9-16,-10 2-8 0,0 0 59 0,0 0 40 15,6 0 21-15,-4 21 20 0,2-21-58 0,3 32-22 16,-1-10-11-16,0 5-12 0,2 3-4 0,0 2-7 15,1 1-2-15,-1 0-3 0,2 1 2 0,-3-2-6 16,-3 0 5-16,2-2 1 0,-2-3 1 0,-4-2 0 16,0-2-8-16,0-4-2 0,0-2 8 0,0-4 28 15,0-1 42-15,-31-3 30 0,31-2 11 0,-37-3-26 16,10-4-40-16,-10 0-27 0,-7 0-22 0,-3 0-6 16,-5-33-2-16,-2 33-10 0,-1-37 7 15,1 17-2-15,4-1-1 0,5 0 3 0,7 2-5 16,5 1 1-16,11 3-1 0,1 0-6 0,7 2-24 15,3 1-18-15,7 3-24 0,2 1-36 0,2-2-25 16,0 2-30-16,0-2-44 0,0 0-32 0,0 2-47 16,25 1-63-16,-25 1-60 0,25 2-97 0,-25 2-134 15,31 2-1-15,-13 0 132 0</inkml:trace>
  <inkml:trace contextRef="#ctx0" brushRef="#br1" timeOffset="153474">20946 13657 3060 0,'15'0'52'16,"-15"0"63"-16,0-24 54 0,0 24 59 0,6 0-14 16,-6-24-23-16,0 24-22 0,0 0-36 0,0 0-21 15,0 0-28-15,0 0-30 0,0 0-30 0,0 0-18 16,0 0-11-16,0 0 0 0,0 0 24 0,0 0 9 16,0 20 4-16,-21-20-2 0,21 24-8 15,-21-6-2-15,21 2 5 0,-18 1 2 0,18 1 2 16,-17 4-3-16,17-1-8 0,-12 1-3 0,12-1-6 15,0 0-8-15,-6 0 4 0,6-4 4 0,0-3-10 16,0-2 2-16,0-4 2 0,0-3 2 0,0-2 30 16,0-4 75-16,0-3 64 0,0 0 56 0,0 0-25 15,0 0-75-15,0 0-74 0,0-31-60 0,0 31 8 16,0-39-12-16,0 12 3 0,0-7-9 0,0-4 0 16,0 0-1-16,22-2 5 0,-22-2 3 0,0 1-8 15,23 1 16-15,-23 3-3 0,19 2-10 16,-7 2 15-16,3 4-6 0,-1 4 1 0,3 0 0 0,-1 7-4 15,1 3-8-15,1 3 5 0,5 7-4 16,-4 1-5-16,1 4 2 0,-1 0 1 0,2 0 3 16,-3 29-1-16,-1-29 7 0,-1 37-8 0,-3-15 9 15,-1 5 2-15,-2 1 2 0,-1 1 8 0,-5 4-7 16,-2-1-1-16,-2 2 0 0,0 2 3 0,0-2 2 16,0 2 1-16,-29-2 4 0,29 2-4 0,-31-4 3 15,31 0 2-15,-33-1-3 0,14-4-5 0,-1-3 1 16,-1-4-25-16,0-1-47 0,-1-3-51 0,3-5-65 15,0-1-37-15,1-4-34 0,-3-1-48 0,-2-2-50 16,3-3-63-16,-5 0-49 0,0 0-51 0,-4 0-69 16,-2-34-119-16,6 34 78 0,-2-33 152 0</inkml:trace>
  <inkml:trace contextRef="#ctx0" brushRef="#br1" timeOffset="153967">21368 13793 3614 0,'0'0'49'0,"0"0"66"16,0 0 59-16,25 0 58 0,-25 0-2 15,20 0-28-15,-20 0-23 0,0 0-32 0,17 0-40 16,-17 0-36-16,0 0-34 0,0 0-29 0,0 0-3 15,0 0-11-15,0 0-2 0,0 0-1 0,0 0-2 16,0 0 1-16,0 0 3 0,0 0 2 0,0 0 0 16,0 0 8-16,0 0 1 0,0 0 0 0,0 0-6 15,0 0-17-15,23 0-14 0,-23 0-8 0,22 0 4 16,-22 0 10-16,29-28 14 0,-12 28 7 0,-1-24 6 16,-3 24 0-16,1-26-2 0,-3 11 5 0,-1 0-2 15,-2 1-1-15,-2-2 3 0,-2 3-11 0,1-2-1 16,-3 2 4-16,-2-1-4 0,0 1 8 0,0-1 2 15,0 2-5-15,0 1 2 0,-29-2-6 16,29 2-3-16,-27 0 1 0,27 4 0 0,-31 0 5 16,12 4 2-16,-3 3 4 0,1 0 2 0,-2 0-9 15,2 0 0-15,-1 35 0 0,1-35-1 0,0 40 14 16,-1-13-8-16,3 0-3 0,2 5-2 0,3 2-12 16,4 0-4-16,1 2-10 0,5-3-5 0,2 0-10 15,2-2-4-15,0-2-15 0,0-3-13 0,37-3-15 16,-37-2-14-16,31-4-12 0,-31-2-22 0,38-3-18 15,-20-5-31-15,3-2-29 0,0-2-39 0,-3-3-31 16,5 0-31-16,-4 0-66 0,-1 0-90 0,3 0-134 16,-5-31 96-16</inkml:trace>
  <inkml:trace contextRef="#ctx0" brushRef="#br1" timeOffset="154606">21804 13726 3213 0,'2'-11'47'0,"0"-1"60"16,0 0 48-16,2 3 17 0,-2-4-42 0,0 3-54 16,-2 4-52-16,0 1-16 0,0 3-21 0,0 1-13 15,0 0 3-15,0 1 4 0,0 0 11 0,-22 0 3 16,22 0-26-16,-23 0-35 0,23 27-26 0,-27-27-9 16,11 20 18-16,-3-20 14 0,0 27 19 15,1-12 1-15,3-1-4 0,-1 0-4 0,-1 1 3 16,5 0 2-16,-3-3 9 0,5 3 16 0,2-4 12 15,2-2 9-15,1 0 11 0,3-4 14 0,2 0 6 16,0-3 0-16,0-2 3 0,25 0 4 0,-25 0 10 16,31 0 15-16,-8 0-3 0,0 0-14 0,1-26-12 15,-1 26-2-15,2 0 16 0,-2-22 8 0,-1 22 14 16,-5-16 7-16,0 16 0 0,-3-17 6 0,-2 17-6 16,-1-15-2-16,-1 9 9 0,-6-1-3 0,2 2-1 15,-4 1-13-15,1 1-26 0,-1 0-19 16,-2 2-15-16,0 0-13 0,0 1-7 0,0 0-3 0,0 0 1 15,0 0 8-15,0 0 5 0,0 0 6 16,-23 0 2-16,23 20-2 0,0-20 4 0,-25 18-5 16,25-18-3-16,-16 24 3 0,16-11 1 0,-13 2 5 15,13 0-2-15,0 2-8 0,0 0-22 0,0-1-16 16,0-1-3-16,0 0-1 0,29-3 15 0,-29-1 18 16,29-2-1-16,-12-5 7 0,3-3 4 0,5-1 3 15,0 0-1-15,4 0 4 0,0-32-1 0,0 32-2 16,0-41 5-16,-3 16 6 0,3-2 16 0,-8-1 12 15,0-2 15-15,-3-1 14 0,-1-1 9 0,-1-1 17 16,1 1 19-16,-5-3 11 0,-1 3-3 0,-1-1-6 16,-4 1-13-16,2 3 0 0,-5 0-11 0,-1 5-4 15,0 3 2-15,-2 5-23 0,0 3-15 16,0 4-24-16,0 2-40 0,0 5-10 0,0 0-4 16,0 2 8-16,0 0 10 0,0 0 0 0,0 27 10 15,0-27-3-15,-25 38 5 0,25-12 10 0,-19 6-11 16,19 6 4-16,-22 3-2 0,22 4 0 0,-23 3-1 15,12 1-24-15,3 0-40 0,0 1-66 0,0 1-63 16,-3-4-64-16,3 0-74 0,0-4-50 0,2-2-39 16,-1-3-49-16,-3-3-61 0,0-4-118 0,1-7-21 15,-1-5 136-15</inkml:trace>
  <inkml:trace contextRef="#ctx0" brushRef="#br1" timeOffset="154862">21982 13970 2553 0,'0'-12'29'0,"20"0"23"0,-20-1 33 0,19 3 28 16,-19-4-8-16,21 2 0 0,-21 3-25 0,0 1-25 16,0 3-24-16,0-1-27 0,0 2-8 0,0-1-4 15,0 2 1-15,-35 3 1 0,35 0-3 0,-36 0 1 16,18 0 6-16,-5 0 2 0,2 25 0 0,3-25-1 16,-5 25-2-16,7-25-7 0,1 34 5 0,5-16 4 15,1 1-4-15,9-1 11 0,0 0-2 0,0-2-1 16,0 0 4-16,0-4-4 0,40 0 1 0,-40-3 2 15,43-2-2-15,-20-3 0 0,6-4-5 16,0 0 3-16,4 0-6 0,0 0-35 0,0 0-42 16,0 0-70-16,0 0-87 0,-2-25-93 0,-2 25-134 15,-2 0-176-15,-4-25 88 0,1 25 128 0</inkml:trace>
  <inkml:trace contextRef="#ctx0" brushRef="#br1" timeOffset="155434">22711 13780 3728 0,'11'0'12'0,"-3"-28"66"0,0 28 63 15,3-26 63-15,-1 26 9 0,-4-29-24 16,-4 29-32-16,2 0-40 0,-4-15-14 0,0 15-42 16,0 0-47-16,0 0-26 0,0 0-13 0,0 0 1 15,0 0 11-15,0 0 9 0,-22 0 4 0,22 0-4 16,-21 27 1-16,21-27-3 0,-25 35-1 0,9-13 3 15,1 3 1-15,-3 2 0 0,1 2 8 0,3 1 6 16,-1 0-4-16,1 1-2 0,-1-1-8 0,5-2-5 16,-5-2 6-16,5-1 0 0,4-4-7 0,-2-5-3 15,1-3-2-15,3-3 11 0,2-2 20 0,0-5 5 16,2-3-4-16,0 0-6 0,0 0-11 0,0 0-3 16,33-35 4-16,-33 35-3 0,31-39-1 15,-31 13-1-15,39-1 0 0,-24-2 1 0,6-1-1 16,-7-2 3-16,5 0 0 0,-5 0 14 0,1 3 16 15,-3-3 12-15,5 5 31 0,-9-1 0 0,2 3 23 16,-2 2-4-16,-1 2-14 0,-1 3 2 0,-2 4-38 16,0 4-22-16,-4 1-19 0,2 4-25 0,-2 1-5 15,0 4-1-15,0 0 4 0,0 0 13 0,0 0 2 16,0 29 11-16,0-29 5 0,0 43-2 0,0-15 6 16,0 7 1-16,0 5-6 0,0 1-20 0,0 3-18 15,0-2-16-15,0 1-14 0,0-4 4 16,23-1 9-16,-23-5 4 0,0-4 13 0,25-6 13 0,-25-5 19 15,0-4 19-15,18-5 1 0,-18-4-2 16,19-5-6-16,-7 0-2 0,3 0 6 0,1-24 20 16,3 24 1-16,4-34 4 0,-5 11 3 0,5-1-18 15,-6-2-8-15,1-4-4 0,1 0-14 0,-9 0 9 16,2-2-4-16,-3 2-3 0,-1-1-1 0,2-1-8 16,-6 5-22-16,-1 0-49 0,-1 1-58 0,0 5-73 15,-2 0-67-15,0 5-70 0,0 4-73 0,0 3-82 16,0 3-51-16,0 2-80 0,-21 2-108 0,21 2 112 15,0 0 151-15</inkml:trace>
  <inkml:trace contextRef="#ctx0" brushRef="#br1" timeOffset="155866">23117 13945 3100 0,'14'1'32'0,"1"-1"24"15,1 0 55-15,-4 0 63 0,3 0 22 0,-3-26 26 16,3 26-22-16,-5 0-22 0,-2-20-28 0,1 20-35 15,-5 0-16-15,0 0-30 0,0-14-23 0,-2 14-15 16,0 0-22-16,-2 0-8 0,0 0-5 0,0 0-7 16,0 0 8-16,0 0-1 0,0 0 5 0,0 0 0 15,0 0 2-15,0 0-4 0,0 0 2 0,0 0-2 16,0 0-23-16,0 0-4 0,0 0-10 0,29 0 3 16,-29 0 15-16,15 0 6 0,-15-27 8 15,22 27 4-15,-11-18 4 0,-1 18-1 0,2-20 4 16,-1 20-4-16,-1-24 2 0,3 12-6 0,-5 2-1 15,-2 0 3-15,2 0-7 0,1 0 6 0,-5 1 1 16,0 3-1-16,-4 1-4 0,0 0-4 0,0 1-5 16,0 2-4-16,0 0 4 0,0 2 3 0,-35 0 6 15,35 0-1-15,-44 0-1 0,22 0 4 0,-7 0-6 16,0 29 4-16,2-29 1 0,2 27 0 0,0-10 4 16,0 1 0-16,5 3 2 0,-1 1 0 0,4 1-3 15,5-1-6-15,2 2-10 0,1-1-8 0,5-1-3 16,2 1-7-16,2-1-8 0,0-1-18 0,0-1-22 15,33-3-24-15,-33 0-19 0,33-1-13 16,-12-1-14-16,6-2-4 0,-4-1-10 0,8-1-20 16,-2-1-23-16,2-2-46 0,0 0-45 0,0-3-61 15,-4-4-65-15,-1 0-118 0,1-1 90 0,-8 0 119 16</inkml:trace>
  <inkml:trace contextRef="#ctx0" brushRef="#br1" timeOffset="156115">23536 13848 1664 0,'0'-9'-11'0,"-10"0"-11"16,10 0-75-16,0 0-47 0,0-1-57 0,0 1-51 15,0 1-34-15,0 2 13 0,0-1 69 0</inkml:trace>
  <inkml:trace contextRef="#ctx0" brushRef="#br1" timeOffset="156541.99">23563 13741 2459 0,'0'0'67'0,"0"0"49"15,0 17 52-15,0-17 39 0,0 0-44 0,0 0-2 16,0 0 2-16,0 0 16 0,0 0 21 0,0 0-15 16,0 0-35-16,0 0-48 0,0 0-43 0,0 0-35 15,0 0-24-15,0 0-13 0,0 0-4 0,0 0-1 16,0 0 0-16,0 0-1 0,0 0-3 0,0 0 5 16,0 0 9-16,0 0 5 0,0 0 6 0,0 0 1 15,0 22-4-15,-18-9 2 0,18 1 3 0,0 2-4 16,0-1-1-16,-15 1-1 0,15 0 1 0,0-2-1 15,-8 0 5-15,8 2-4 0,0-3 4 16,-4-2-2-16,2-2-12 0,2-2 5 0,0-1-7 16,0-1 6-16,0-2 7 0,0-1 2 0,0-1 5 15,24-1-3-15,-24 0-3 0,29 0-3 0,-29 0 4 16,38 0-1-16,-20 0 0 0,1 0 4 0,1-23-4 16,-1 23 1-16,-7-21 0 0,3 21 0 0,-3-26 3 15,-1 11 8-15,-1-1 11 0,-2-2 9 0,0 0 12 16,-3-1 10-16,-3 1-2 0,0 0-2 0,0-1-4 15,-2 2-8-15,0 1-4 0,2 3-10 0,0 2-12 16,-2 3-13-16,0 2-11 0,0 2-10 0,0 2-9 16,0 2 12-16,0 0 4 0,0 0 11 0,0 0 9 15,0 35-7-15,-25-35-6 0,25 39-15 16,0-16-22-16,-16 8-37 0,16 1-39 0,0 2-39 16,0 3-57-16,0-1-34 0,0 0-42 0,0 0-31 15,0-1-30-15,0-2-66 0,0-2-103 0,0-4-148 16,0-2 113-16</inkml:trace>
  <inkml:trace contextRef="#ctx0" brushRef="#br1" timeOffset="156926">23912 13913 3364 0,'15'-26'42'0,"1"0"39"0,-5 2 59 0,1 1 45 16,1-1-8-16,-3 4 5 0,-6 2-27 15,0 7-9-15,-4 2-29 0,0 4-40 0,0 1-45 16,0 1-39-16,0 3-13 0,0 0-11 0,0 0 9 15,0 0 6-15,0 0 11 0,0 0 8 0,0 25 1 16,-25-25-8-16,25 27 0 0,0-8 4 0,-20 4-7 16,20 2 9-16,0 4 1 0,-13 0-7 0,13 4 2 15,0 0-17-15,0 0-19 0,0 1-10 0,0-2-20 16,0-1 14-16,23-4-7 0,-23-1-15 0,0-4 1 16,0-4-18-16,0-3 12 0,0-7 30 0,0 1 23 15,0-5 29-15,0-2 19 0,0-2 5 0,0 0-12 16,0 0-9-16,0 0-6 0,0-32-9 0,0 32 12 15,0-37 2-15,0 15-3 0,0-5-1 16,0-2-4-16,-19 0 10 0,19-1-4 0,0-2 0 16,0-1 1-16,0 3-4 0,0-2 3 0,0-2 0 15,0 3 1-15,29 2 6 0,-29 2-1 0,36 1-4 16,-18 3-3-16,3 4-6 0,2 2-5 0,-5 4-37 16,5 5-63-16,0 3-64 0,-1 5-64 0,-1 0-31 15,2 0-7-15,-7 0-20 0,1 37-43 0,-1-37-68 16,-5 37-95-16,-3-17-14 0,0-1 111 0</inkml:trace>
  <inkml:trace contextRef="#ctx0" brushRef="#br1" timeOffset="157266">24303 13918 2974 0,'17'0'9'0,"3"0"20"0,1-25 37 15,-2 25 36-15,-1-18 21 0,-1 18 22 0,-7 0-2 16,2-15-13-16,-12 15-18 0,9 0-37 0,-9 0-36 15,4 0-33-15,-4 0-18 0,0 0-13 0,0 0-7 16,0 0 14-16,0 0 4 0,0 0 11 0,0 0 4 16,0 29-1-16,-21-29 4 0,21 26-3 0,0-11-2 15,-23 5-2-15,23-2-1 0,-18 0 1 16,10 0-16-16,-7 0-16 0,3 0-20 0,-5-1-17 0,-1-4 2 16,-1-3 5-16,-4 0 13 0,1-4 11 15,-1-4 6-15,-2-2 5 0,2 0 3 0,1 0 5 16,3-20 13-16,0 20 6 0,3-30 5 0,5 12 2 15,3-2 1-15,2-1 3 0,6 0 2 0,0-1-2 16,0 0 1-16,27 0-4 0,-27 2-5 0,33 3 2 16,-10 0-2-16,-1 2 2 0,3 1-1 0,4 2 1 15,-6 2-6-15,2 3-25 0,-5 2-52 0,1 0-77 16,-7 4-97-16,-1 1-102 0,-1 0-97 0,-1 0-92 16,-7 0-38-16,-4 0 129 0</inkml:trace>
  <inkml:trace contextRef="#ctx0" brushRef="#br1" timeOffset="157683">24514 13790 3567 0,'27'0'17'0,"0"0"45"16,-5-27 47-16,-3 27 30 0,2-24 2 0,-7 24-35 16,-8 0-40-16,-6-14-30 0,0 14-20 0,0 0-16 15,0 0-17-15,0 0-5 0,0 0 3 0,0 0 4 16,0 0 12-16,-29 22 3 0,29-22-2 0,-20 28 2 15,20-10 0-15,-27 3 2 0,12 3 0 0,15 3-4 16,-18-1 3-16,5 3-1 0,5 1 2 0,2-2 3 16,-2 1-8-16,2-2-3 0,-1-2-5 15,5-1-14-15,-2-6-1 0,0-4 7 0,4-4 12 16,0-2 25-16,0-4 4 0,0-4-9 0,0 0-2 16,0 0-9-16,27 0-2 0,-27-24 5 0,27 24-4 15,-27-30-1-15,37 9-8 0,-21-2-16 0,-16-3-7 16,27-4-1-16,-27-3 7 0,0-4 13 0,11-5 11 15,-11-1-4-15,0-5 2 0,0 2 4 0,0-3-5 16,0 1 10-16,0 1 1 0,0 3-6 0,0 3 2 16,0 2-4-16,29 6-2 0,-9 3 0 0,3 9 2 15,6 4-5-15,0 6-3 0,2 7 3 0,0 4-7 16,4 0 6-16,-4 27 0 0,2-4-7 0,-6 7-15 16,0 6-24-16,-4 6-29 0,-3 5-34 15,3 4-25-15,-13 2-34 0,-1 4-34 0,-1-1-33 16,-8 2-49-16,0-1-85 0,0 1-138 0,-25-5-120 15,25 2 105-15</inkml:trace>
  <inkml:trace contextRef="#ctx0" brushRef="#br1" timeOffset="160270">22728 14330 3439 0,'17'0'17'16,"-7"0"19"-16,-2 0 31 0,5 0 32 0,-7 0 7 15,0 0 4-15,-6 0-9 0,0 0-25 0,0 0-17 16,0 0-22-16,0 0-24 0,0 0-15 0,0 0-10 16,0 0 5-16,0 0 32 0,0 0 40 0,0 0 9 15,0 22-3-15,0-22-32 0,0 34-32 0,0-12-3 16,0 3 11-16,0 3 8 0,0 0-4 0,0 2-2 16,19 1-6-16,-19-5-6 0,0 2 4 15,0-6-6-15,18-1-4 0,-18-3 2 0,0-2-2 16,0-6 21-16,8-1 40 0,-8-3 26 0,0-1 33 15,0-3 10-15,0-2-12 0,0 0-1 0,0 0-8 16,0 0-21-16,0 0-19 0,0 0-21 0,0 0-22 16,0 0-1-16,0 0-8 0,0 0 0 0,0 0-32 15,0 0-54-15,0-16-66 0,0 16-86 0,0 0-60 16,0 0-82-16,0 0-73 0,0 0-71 0,0 0-144 16,0 0-199-16,0-8 31 0,0 0 156 0</inkml:trace>
  <inkml:trace contextRef="#ctx0" brushRef="#br1" timeOffset="160641.99">22947 14609 3352 0,'0'0'47'16,"31"16"40"-16,-31-16 53 0,23 0 72 0,-23 0 12 16,16 0 10-16,-16 0-26 0,11 0-52 0,-11 0-45 15,0 0-50-15,0 0-37 0,0 0-22 0,0 0-23 16,0 0 3-16,0 0 15 0,0 0 4 0,0 18 11 15,0-18-4-15,-19 34-5 0,19-13 3 0,0 4-5 16,-18 0 4-16,18 3-5 0,0-3-5 0,-17-2 5 16,17-2-1-16,-10-2 7 0,10-2-5 15,-9-6 2-15,9-1 3 0,-6-3 23 0,4-3 36 16,-2-1 39-16,4-3 41 0,-2 0 1 0,2 0 2 16,0 0-8-16,-2 0-16 0,-2 0-11 0,-2 0-32 15,-9-24-23-15,-2 24-30 0,-1-29-20 0,-9 11 1 16,-4-3-15-16,0-5 11 0,-2 1-5 0,-2 0 3 15,2 2 2-15,4 0-16 0,2 2 2 0,-2 3-16 16,8 0-23-16,3 6-14 0,1 2-17 0,7 2-4 16,4 3-6-16,4 3-9 0,-3 2-30 0,5 0-36 15,0 0-32-15,0 0-50 0,0 0-35 0,40 24-54 16,-40-24-48-16,37 25-51 0,-14-25-76 0,1 33-165 16,3-15-131-16,-4-18 138 0</inkml:trace>
  <inkml:trace contextRef="#ctx0" brushRef="#br1" timeOffset="162234">21577 15064 3932 0,'0'-13'35'0,"31"-2"46"0,-31 4 50 16,33-1 61-16,-15-1 19 0,-18 3-5 0,25 4-19 15,-25 3-36-15,0 3-51 0,0 0-44 0,0 0-34 16,0 0-35-16,0 0 13 0,0 0 37 0,0 0 20 16,0 31 9-16,0-31-20 0,-31 39-32 0,31-14-14 15,-21 4-1-15,21 3 1 0,-20 3 9 0,20 0-14 16,-17 0 3-16,17 3 6 0,-12-2-7 0,12 2 8 15,0-3 0-15,0 0-7 0,0-4 9 0,0-4 5 16,0-4 5-16,0-6 104 0,23-6 121 0,-23-4 19 16,0-7-1-16,0 0-108 0,22 0-124 0,-22-31-24 15,21 31-1-15,-9-40 6 0,1 15-13 16,3-3 4-16,-3-2 3 0,-3 0 10 0,0-3 30 16,1 0 9-16,-3 1 5 0,0-1 7 0,1 1 16 15,-1-1 20-15,0 5 11 0,-2 0 7 0,0 5-23 16,-1 2-7-16,-1 5-8 0,0 2-19 0,-2 5-19 15,0 1-33-15,-2 6-28 0,2 0-11 0,-2 2-13 16,0 0 12-16,2 0 17 0,-2 0 7 0,6 36 14 16,-2-36-4-16,1 43-17 0,3-15-13 0,-2 3-9 15,2 5-15-15,3-1-4 0,-1-3-6 0,-4 0-17 16,2-2-6-16,-1-3 10 0,-1-5 24 0,2-4 27 16,-4-4 27-16,0-5 21 0,1-2-11 15,1-7 5-15,4 0-3 0,0 0-16 0,7 0 10 16,-1-28-3-16,5 28-15 0,-2-30-18 0,4 12-42 15,-3-3-53-15,-1 2-79 0,-3-3-94 0,-1 1-62 16,-3-2-59-16,1 1-9 0,-3 3-1 0,0-1-23 16,-6 1-29-16,3 2-49 0,-1 3-76 0,-2 2-162 15,2 1 9-15,-4-1 151 0</inkml:trace>
  <inkml:trace contextRef="#ctx0" brushRef="#br1" timeOffset="162610">22296 15245 3144 0,'16'9'37'0,"3"-5"31"0,-4 0 36 16,-1-1 38-16,5-3-1 0,-3 0 0 0,-3 0-2 15,-1 0-6-15,-4 0-8 0,3 0-10 0,-9 0-24 16,2 0-24-16,-4 0-25 0,0 0-22 0,0 0-9 16,0 0-13-16,0 0 1 0,0 0-8 0,0 0-5 15,0 0 9-15,0 0 10 0,0 0 14 0,-19 18 9 16,19-18-5-16,0 13-17 0,-18-2-4 0,18-2-3 15,-17 4 0-15,7 0 7 0,-1 2-7 0,3 1 0 16,0 0 2-16,-2 3-2 0,-1-3 8 0,5 1-7 16,0-1 4-16,0-1-3 0,-1-4-5 0,1-1 4 15,0-1-3-15,-2-5 3 0,1-2-1 16,-5-2 0-16,-2 0 5 0,1 0 1 0,-1-29-3 16,-1 29 1-16,1-32-3 0,1 12 0 0,5 0 1 15,2-1 4-15,0 1 2 0,6-2-2 0,0 5-3 16,0-2-2-16,0 1-5 0,31 3 4 0,-31 2 2 15,31 0-9-15,-31 1 5 0,33 3-3 0,-33 2-14 16,29 1-41-16,-29 3-65 0,27 2-95 0,-27-1-95 16,18 2-60-16,-18 0-41 0,19 0-48 0,-13 0-134 15,2 27-114-15,1-27 111 0</inkml:trace>
  <inkml:trace contextRef="#ctx0" brushRef="#br1" timeOffset="162946">22842 15116 3573 0,'0'-2'75'0,"0"-1"79"16,0-1 81-16,0 1 84 0,0-4-5 0,0 4 2 15,0 2 0-15,0-1-5 0,0 0 2 16,0 2-57-16,0 0-60 0,0 0-88 0,0 0-72 16,0 0-41-16,0 0-34 0,0 0 3 0,0 0 0 15,0 0 18-15,0 26 13 0,0-26 15 0,-23 36 4 16,23-12-3-16,0 6-9 0,-21 6-3 0,21 4-5 16,-16 0 7-16,16 5 8 0,-17-1-24 0,9 1-88 15,0 2-85-15,4-1-92 0,-9-3-77 0,9 0-18 16,-2-5-39-16,2-6-47 0,0-4-44 0,-1-5-26 15,3-8-41-15,2-4-161 0,0-11 5 0,0 0 137 16</inkml:trace>
  <inkml:trace contextRef="#ctx0" brushRef="#br1" timeOffset="163350">22825 15448 3466 0,'10'-9'49'0,"1"-1"55"16,-1 1 79-16,0-1 64 0,3 1 6 0,-1-3-2 15,-6 6-39-15,3 2-29 0,-9 1-33 0,2 0-40 16,0 2-40-16,0 1-36 0,-2 0-22 0,0 0-16 16,0 0-1-16,0 0-3 0,0 0-3 0,0 0 6 15,0 0 1-15,0 0 4 0,0 0 7 0,0 0-7 16,0 0 1-16,0 0 4 0,0 0-3 0,0 0-6 16,0 0-7-16,0 0-2 0,23 0 6 15,-23 0 1-15,20 0 12 0,-20 0-4 0,31 0-1 16,-16 0 3-16,-1-24-6 0,-1 24 7 0,1-17-9 15,-1 17 5-15,-3-20 4 0,-2 9-8 0,0 1 3 16,-3 1-2-16,-1 1 4 0,-4 1-7 0,0-1-3 16,0 4-4-16,0-3-5 0,0 2 1 0,-27 1 3 15,27 0 3-15,-31 3-2 0,31 1 4 0,-35 0 4 16,20 0-8-16,-3 22 5 0,1-22 3 0,3 28 1 16,-1-11 5-16,3 4 1 0,3 1-2 0,1 1-5 15,8 4 7-15,-8-4-10 0,8 5-3 0,0-3-25 16,0 1-35-16,0-5-35 0,0 1-46 0,0 0-24 15,0-3-27-15,0 0-34 0,25-4-21 16,-25-2-39-16,23-2-35 0,-23 1-19 0,26-4-34 16,-9-1-66-16,4-6-102 0,1-1-41 0,3 0 110 15</inkml:trace>
  <inkml:trace contextRef="#ctx0" brushRef="#br1" timeOffset="164118">23307 15434 2902 0,'12'-14'40'16,"-6"-4"48"-16,1 4 61 0,-1-2 51 0,2-4-2 15,-4 4-11-15,-2 1-22 0,0 2-17 0,-2 3-21 16,0 0-27-16,0 3-28 0,0 1-37 0,0 0-21 16,0 3-16-16,0 3-20 0,0 0-7 0,0 0 7 15,0 0 6-15,0 0 10 0,-22 0 8 16,22 0-10-16,-21 27-10 0,21-27-13 0,-29 21-16 16,12-21-2-16,-1 30 0 0,1-11 5 0,-1-1 8 15,3 2-12-15,3 1 0 0,-7-2-11 0,9 1 4 16,-3 1 14-16,5-4 2 0,-2-3 6 0,6-2 7 15,0-3 16-15,-1-2 12 0,5-3 8 0,0-2 2 16,0-2-10-16,0 0-2 0,29 0 0 0,-29 0-1 16,31-21 3-16,-31 21-2 0,40 0 5 0,-18-24-3 15,1 24-2-15,0-19 4 0,-2 19-2 0,-1-17 7 16,1 17 17-16,-2-18 22 0,-1 9 23 0,-1-1 10 16,-5 1 1-16,3-2-5 0,-9-1-5 15,0 2-10-15,-2-2-18 0,2 0-10 0,-6 0-6 16,0 0 3-16,0 0-1 0,0 3-10 0,0-1-19 15,0 2-12-15,-27 4-9 0,27 2 6 0,0 2 5 16,0 0 5-16,-22 0 5 0,22 0-3 0,-15 24 2 16,15-24-3-16,-12 30 2 0,12-12-2 0,-19 4 1 15,19 1 5-15,-4 0-4 0,4 2 3 0,0 2 0 16,0-7-4-16,0 1 8 0,0-5-4 0,0-2 1 16,0-2 3-16,0-5-3 0,29-4 6 0,-29-3-3 15,25 0 7-15,-25 0-5 0,31 0-1 0,-11 0-5 16,1-24-4-16,2 24 5 0,-5-26-2 0,-1 26 4 15,2-37 6-15,-3 17 6 0,-1 0 5 16,-5 0 3-16,2 2 17 0,-5 1 13 0,-1 2 13 16,4 2 18-16,-6 1-17 0,0 3-17 0,1 0-20 15,1 4-19-15,-4 2-11 0,0-1-8 0,2 4-7 16,-4 0-13-16,0 0-1 0,0 0 1 0,0 0 13 16,0 0 17-16,0 22 1 0,0-22-6 0,0 26 3 15,-19-8-10-15,19 4 6 0,0 4 10 0,0 2-6 16,0 0 0-16,0 2-3 0,0 5 6 0,0-1-9 15,0 2 1-15,0 0-13 0,0-3-14 0,0-1-1 16,0-1-8-16,0-7 6 0,0-3 9 0,0-7 9 16,0-5 16-16,0-3 18 0,0-3-1 0,0-3-7 15,0 0-6-15,0 0-11 0,0-32 2 16,0 32 0-16,0-40 5 0,0 12-1 0,0-6-1 16,0 2 5-16,19-3-5 0,-19-1 4 0,0 0 0 15,0 0-1-15,0 0-1 0,0 2 2 0,0 3 1 16,0-3-5-16,0 3 3 0,12 4-3 0,-12 0-2 15,15 4-2-15,-5 5-3 0,3 1 1 0,-1 2-10 16,2 7-41-16,-3 0-55 0,1 3-69 0,1 5-56 16,-1 0-28-16,-2 0-31 0,3 0-23 0,-3 37-42 15,0-37-76-15,-1 39-110 0,-5-17-126 0,0 1 116 16</inkml:trace>
  <inkml:trace contextRef="#ctx0" brushRef="#br1" timeOffset="164538">23733 15505 3636 0,'41'0'28'0,"-41"0"22"0,35-23 36 0,-35 23 42 16,37-19-1-16,-37 19 13 0,29-18-2 0,-29 18-8 15,19 0-13-15,-19 0-28 0,0-12-32 0,0 12-39 16,6 0-20-16,-6 0-17 0,0 0 1 0,0 0 4 16,0 0 0-16,0 0 16 0,0 0-2 0,-27 26 1 15,27-26-6-15,0 23-2 0,-23-23 2 16,23 31 9-16,-14-17 5 0,14 4-8 0,-17 1 4 0,17 0-9 15,-10 2 6-15,10-3 7 0,-10 1-9 16,10-3 2-16,-6 3-6 0,6-5-11 0,-3-2 8 16,3-6 1-16,0 0 4 0,0-4 7 0,0-2 5 15,0 0-2-15,0 0-5 0,0 0-28 0,0 0-18 16,0 0 2-16,0-27 5 0,19 27 24 0,-19-27 9 16,0 10 1-16,19-1 4 0,-19-3 2 0,14 1-2 15,-14-2 2-15,13-1-3 0,-13 1 0 0,14 0 0 16,-8-1-6-16,0 0 5 0,7-1 0 0,-9 3 4 15,2-1 0-15,2 4-5 0,1 2 1 0,-3 2 0 16,6 3-2-16,-8 2-3 0,5 5-6 0,-5 0 0 16,2 3-3-16,-2 1 1 0,2 0 2 0,3 0 4 15,-1 31-14-15,0-31-32 0,5 40-31 16,1-12-42-16,-6 4-30 0,3 0-17 0,-1 3-27 16,-4 3-33-16,0 2-20 0,-1 2-34 0,-5-1-33 15,0 0-54-15,0-1-99 0,0 0-134 0,0-8 99 16</inkml:trace>
  <inkml:trace contextRef="#ctx0" brushRef="#br1" timeOffset="164733.99">24150 15634 3360 0,'13'-25'14'16,"1"3"39"-16,-4-1 55 0,7 4 40 0,-5-3 19 0,-1 5-8 16,-1 2-10-16,-2 4-18 0,-4 3-30 15,1 2-27-15,-5 3-56 0,0 1-24 0,0 2-17 16,0 0-9-16,0 0 11 0,0 0 4 0,0 25 16 15,0-25 13-15,0 34-5 0,0-6 3 0,0 7-38 16,0 7-37-16,0 5-40 0,0 3-65 0,0 1-59 16,0 3-68-16,0-4-67 0,0-2-81 0,0-7-150 15,0-6-151-15,0-9 115 0</inkml:trace>
  <inkml:trace contextRef="#ctx0" brushRef="#br1" timeOffset="164878">24334 15341 3822 0,'19'-27'3'16,"-3"2"1"-16,5 2-3 0,-5 4 4 0,-1 4-4 16,1-4-14-16,-7 7-33 0,-5 7-55 0,-4 4-74 15,0 1-49-15,0 0-18 0,0 0-23 0,0 0-46 16,0 28-146-16,-27-28-218 0,27 31 83 0</inkml:trace>
  <inkml:trace contextRef="#ctx0" brushRef="#br1" timeOffset="165273.99">24520 15575 3108 0,'21'-24'16'0,"-7"24"24"0,5-24 42 15,-3 24 35-15,-1-25 9 0,-3 25 7 16,1-24-18-16,-7 24-22 0,-2 0-29 0,-4-12-35 16,0 12-33-16,0 0-19 0,0 0 2 0,0 0 3 15,0 0 12-15,-23 0 2 0,23 0 4 0,-27 0-1 16,27 29-5-16,-37-29-1 0,21 25-24 0,-3-25-8 15,1 34-19-15,5-15-11 0,-1 6-15 0,5-1-16 16,9 3-10-16,-18 1-10 0,18 1 7 0,-6-1 8 16,6-1 20-16,-3-5 25 0,3-7 35 0,0-2 21 15,0-5 17-15,0-8 1 0,0 0-8 0,0 0-1 16,19-31-6-16,-19 31 13 0,0-41 9 0,31 16 3 16,-31-4 9-16,15 1-4 0,-15 2-9 15,16-2 4-15,-16 0-4 0,10 0 3 0,-10 4 7 16,13-1 3-16,-9 1 7 0,4 1 5 0,-2 2 11 15,3 2-7-15,1 1-11 0,2 3-9 0,-1 2-25 16,1 5-5-16,1 1-3 0,1 5-4 0,1 0 2 16,-3 2-1-16,7 0 0 0,-7 25 0 0,2-25 1 15,-1 37 0-15,1-9-19 0,-1 2-26 0,-9 7-31 16,0 3-44-16,-2 7-36 0,-2 4-57 0,0 1-81 16,0 2-114-16,-23-3-178 0,23 2 22 0,-22-7 119 15</inkml:trace>
  <inkml:trace contextRef="#ctx0" brushRef="#br1" timeOffset="165686">24963 15589 2673 0,'45'-42'36'0,"1"-1"41"16,-9 1 38-16,-2 4 38 0,-4-3-20 0,-8 3-21 16,-7 5-28-16,-6 3-31 0,-5 2-11 0,-5 2-22 15,0 5-11-15,0 1-11 0,-31 3-5 0,31 4 1 16,-33 3-1-16,12 5-7 0,-2 5-20 0,0 0-21 15,1 0-24-15,3 26-18 0,2-26 1 0,-1 37 2 16,10-11 6-16,-7 1 20 0,15 1 15 0,-8 4 10 16,8-1 7-16,0-2 9 0,0-3 2 15,0-1 14-15,0-6 10 0,0-2 4 0,27-5 1 16,-27-12 3-16,18 5-3 0,-18-5 0 0,36 0 15 16,-18-27 15-16,9 27 17 0,-6-36 11 0,1 13-3 15,1-1-2-15,0 0-1 0,-9-4 19 0,5 3 15 16,-3-1 19-16,-3 1 11 0,1 0 2 0,-3 5 9 15,1 0 9-15,-4 2 8 0,-1 4-2 0,1 4-15 16,-4 1-42-16,0 1-38 0,-4 4-37 0,0 4-30 16,4 0-8-16,-4 0-9 0,0 0 9 0,0 0 8 15,0 22 18-15,0-22 9 0,0 39-1 0,0-12-5 16,0 6-7-16,-31 6 2 0,31 6-2 0,-23 6 8 16,7-1 0-16,-3 8 5 0,-3 2-1 15,-9 6-10-15,-2 2-62 0,-7 0-93 0,-5-1-111 16,-5-4-120-16,-8-1-83 0,-10-6-127 0,-8-6-204 15,-3-8 107-15,-8-6 147 0</inkml:trace>
  <inkml:trace contextRef="#ctx0" brushRef="#br1" timeOffset="166321.99">21775 16066 2761 0,'-27'9'1'0,"-2"-2"2"16,2-1 16-16,-2 1 29 0,5-3 22 0,-1-1 15 16,0 1-5-16,0 1-19 0,2 2-20 0,1-2-12 15,3-1 5-15,5-1 17 0,1-2 43 0,5 1 17 16,6-2-16-16,2 0-31 0,0 0-43 0,31 0-28 15,-2-27 4-15,10 27 13 0,15-19 18 0,14 19 15 16,19-28 17-16,14 14-4 0,17 2-24 0,18-4-8 16,19 5-8-16,19-2 12 0,20 3 20 0,15-1 3 15,14 2 3-15,15 4-3 0,4 3-2 16,10 2 11-16,5 0-8 0,-11 0-17 0,-13 0-14 16,-12 0-19-16,-14 0-4 0,-19 20 0 0,-27-20 4 15,-24 0 2-15,-30 0-7 0,-22 0-11 0,-25 13-37 16,-21-13-42-16,-30 0-40 0,-9 0-43 0,-58 0-32 15,-9 0-25-15,-19-23-12 0,-26 23 8 0,-33 0 29 16,-24-21 54-16,-25 21 55 0,-17 0 43 0,-19 0 40 16,-16 0 18-16,-16 0-5 0,-11 25-7 0,0-5-30 15,8 7-25-15,7 5-17 0,8 3-22 0,8 3 19 16,25 0 22-16,21-2 26 0,24-1 66 0,27-3 44 16,21-5 48-16,31-5 78 0,25-5 73 15,27-4 69-15,24-4 37 0,17-6-19 0,37-3-62 16,11 0-79-16,22 0-61 0,15-25-47 0,22 25-25 15,15-32-9-15,19 12 1 0,14-1 10 0,15-1 6 16,18-3 2-16,14 2-10 0,9-3-20 0,12-1-18 16,11 3-14-16,10-3-6 0,6 4-4 0,6 1-5 15,-6 0-7-15,-6 4 1 0,-6 0-9 0,-13 1-1 16,-14 0 4-16,-23 5-4 0,-24-2 0 0,-22 2 2 16,-24 1-4-16,-25 3-1 0,-21 1-5 0,-22 1-32 15,-19 3-55-15,-19-1-42 0,-12 3-47 0,0-1-46 16,-47 2-39-16,10 0-71 0,-13 0-72 0,-8 0-68 15,-10 0-103-15,-2 0-202 0,-7 23 39 16,5-23 148-16</inkml:trace>
  <inkml:trace contextRef="#ctx0" brushRef="#br1" timeOffset="171678">20653 14294 1912 0,'0'0'24'16,"0"0"4"-16,0 0 8 0,0 0 10 0,0 0-11 16,0 0-2-16,0 0-3 0,0-19 0 0,0 19-2 15,0 0 7-15,-21 0 8 0,21 0-7 0,0 0-8 16,0-7 0-16,-19 7-12 0,19 0-2 0,0 0 6 16,0 0-1-16,0 0 5 0,0 0 4 0,0 0 2 15,0 0 13-15,0 0 16 0,0 0 17 0,0 0 7 16,0 0-3-16,27 0-15 0,-27 0-23 0,31 0-14 15,-6 0-10-15,2 0 4 0,6 0 12 0,6 0 5 16,-2 0-3-16,3-20-13 0,7 20-9 0,5 0-13 16,6 0-2-16,8 0 2 0,10 0-3 15,7 0 3-15,12 0-2 0,11 0 1 0,7 0-1 16,9 22-6-16,4-22 9 0,3 0 1 0,3 16 7 16,8-16 5-16,5 0 3 0,4 12-1 0,4-12 3 15,4 0-3-15,4 0-3 0,3 0-4 0,-1 0-1 16,4 0 0-16,-5 0-2 0,-1 0 3 0,2 0-5 15,-2 0 2-15,-4 0 0 0,3 0-1 0,-10 0 5 16,-1 0 13-16,-14 20 15 0,-9-20 6 0,-15 0 16 16,-11 0 5-16,-16 0 4 0,-20 0 15 0,-10 0-4 15,-12 0-18-15,-16 0-21 0,-9 0-28 0,-9 0-12 16,-4 0-6-16,-2 0-19 0,-2 0-19 0,0 0-32 16,0 0-43-16,0 0-47 0,0 0-48 15,0 0-25-15,0 0-25 0,-18 0-20 0,18 0-51 16,-19 0-110-16,19 21-165 0,-20-21 85 0,5 0 121 15</inkml:trace>
  <inkml:trace contextRef="#ctx0" brushRef="#br1" timeOffset="178108">24590 5917 1837 0,'0'0'41'0,"0"0"28"0,0 0 27 15,0 0 27-15,0 0-13 0,0 0 6 0,0 0 3 16,0 0-3-16,0 0-3 0,0 0-11 0,0 0-10 15,13 0-11-15,-13 0-6 0,0 0-15 0,0 0-11 16,0 0-11-16,0 0-14 0,0 0-3 0,0 0-3 16,0 0 0-16,0 0 4 0,0 0 4 0,0 0 18 15,0 0 13-15,0 0 12 0,0 0 16 0,0 0-5 16,0 0-1-16,0 0-12 0,0 0-16 0,10 0-17 16,-2 0-13-16,3 0-1 0,5 0-3 0,3 0 14 15,4 0 3-15,-1 0-2 0,9 0 1 0,0 0-6 16,3 0-3-16,5 0-2 0,-8 0 0 0,10 0-4 15,-6 0 11-15,0 0 9 0,3 0 0 16,-3-14 3-16,-2 14-6 0,-6 0-4 0,4 0-7 16,0 0 1-16,-4-6-7 0,-1 6-4 0,1 0 10 15,-4 0-6-15,8 0-4 0,0 0 2 0,0 0-10 16,2 0-2-16,6 0 5 0,-1 0-5 0,5 0 1 16,3 0 5-16,3 0 3 0,-3 0 8 0,3 0 18 15,1 0 0-15,-3 0-1 0,3 0 1 0,-9 0-15 16,-3 0 3-16,1 0-1 0,-8 0 0 0,0 0 8 15,-2 0 10-15,-2 0 12 0,0 0 3 0,-1 0-7 16,1 0 1-16,0 0-20 0,4 0-10 16,-4-2 0-16,0 2-14 0,4 0-8 0,4-1 4 0,-2 1-9 15,2-1 6-15,0 1 5 0,3 0-2 16,1 0-1-16,2-2 2 0,-6 2-2 0,7-1 5 16,-7 0 4-16,2 1-7 0,2-1 7 0,-1 1-2 15,-3-2-6-15,4 2 1 0,-6-1-9 0,6 0 8 16,-1 1 1-16,1-3-2 0,-2 3 8 0,2 0-4 15,-2 0 9-15,3-2 3 0,-3 0 7 0,2 0 5 16,-2 2 1-16,3-2 17 0,-1 0-5 0,-6-1 5 16,8 1-1-16,-1-1-17 0,-1 0-3 0,-6 0-19 15,2-1 0-15,-4 0 0 0,2-1-4 0,-2 0 5 16,0 1-6-16,-4-1-5 0,4 1 11 0,2-1-11 16,2-1-4-16,5 1 1 0,-3 0-1 15,2 0 9-15,2 2-4 0,5-2 4 0,-3 1-15 16,-1 1-2-16,3 0 7 0,-1 2-3 0,1 1 4 15,-4 0 4-15,3 0 0 0,-3 0 0 0,-2 0 0 16,-1 0 9-16,-3 0-14 0,0 0 10 0,-6 0-5 16,2 0-9-16,-4 0 10 0,0 0-5 0,-9 0 8 15,5 0 0-15,-6 0-8 0,1 0-1 0,-1 0-3 16,-7 0-1-16,4 0 9 0,-1 0-13 0,-1 0 9 16,-1 0-1-16,1 0-4 0,-4 0 13 0,3 0-9 15,-3 0 5-15,-2 0-8 0,-2 0 5 0,0 0-2 16,-4 0 2-16,4 0 10 0,-4 0-4 0,0 0 2 15,0 0-7-15,0 0-10 0,0 0-63 16,0 0-69-16,0 0-84 0,0 0-102 0,0 0-95 16,0 0-97-16,0 0-84 0,0 0-121 0,0 0-174 15,-26 0 118-15,26 0 176 0</inkml:trace>
  <inkml:trace contextRef="#ctx0" brushRef="#br1" timeOffset="197278">26149 6612 2252 0,'-4'0'38'0,"4"0"40"0,-4 0 30 0,0 0 35 15,4 0-5-15,0 0-10 0,-4 0-6 0,1 0-2 16,3 0-17-16,-4 0-10 0,0 0-17 0,4 0-22 16,0 0-17-16,-4 0-10 0,4 0 0 0,-4 0 2 15,4 0 16-15,0 0 6 0,0 0 3 16,0 0 1-16,0 0-12 0,0 0-10 0,0 0-11 16,0 0-12-16,0 0-4 0,0 0 2 0,0 0-2 15,0 0 8-15,0 0 8 0,0 0 0 0,19 0-1 16,-19 0-7-16,16 0-10 0,-1 0-2 0,7 0 2 15,5 0 0-15,0 0 12 0,4 0 6 0,4 12 0 16,2-12 3-16,3 0 0 0,1 0 6 0,2 0 10 16,-5 0 3-16,7 0-2 0,-1 0-8 0,-7 0-1 15,2 0 2-15,-2 0-2 0,-2 0-3 0,-8 0-8 16,0 0-7-16,-4 0-2 0,-5 0-4 16,-1 0-1-16,-3 0-4 0,-5 0-5 0,-1 0-3 15,-6 0-5-15,-2 0-4 0,0 0-2 0,0 0-6 16,0 0 1-16,0 0 7 0,0 0 6 0,-27 0 7 15,27 0 5-15,-33 0-15 0,6 0-9 0,-8 0-9 16,-2 0-10-16,-7 0-6 0,-1 0-6 0,-5 0-18 16,5 0-11-16,1 0-4 0,3 0-2 0,2 0 13 15,10 0 18-15,2 0 21 0,6 0 14 0,7 0 21 16,-3 0 9-16,11 0 7 0,6 0-4 0,0 0-9 16,0 0-7-16,0 0-3 0,31-15 0 15,-31 15 3-15,50-10 2 0,-21 10 0 0,6-9 3 0,0 9 2 16,10-6 1-16,-5 3 2 0,5 2-6 0,1 0 1 15,-5 0 4-15,-2-1 0 0,-1 2 10 16,1 0-1-16,-8 0-2 0,-4 0-4 0,-5 0-8 16,-7 0-6-16,-3 0-8 0,-1 0-11 0,-7 0 1 15,-4 0 7-15,0 0 7 0,0 0 12 0,0 17 4 16,-37-17 0-16,14 0 0 0,-4 18 0 0,-8-18 0 16,-7 13-2-16,-5-13-1 0,-3 10-16 0,-3-10-15 15,-1 0-10-15,4 6-22 0,5-6 5 0,3 3 4 16,3 0 7-16,8-2 19 0,8-1 4 0,1 0 14 15,7 1 8-15,7-1 8 0,4 0 11 0,4 0-5 16,0 0-4-16,0 0-1 0,31 0-2 0,-31 0 3 16,49 0 7-16,-18 0-3 0,7 0-2 0,5 0-3 15,2 0-4-15,5 0-2 0,0 0-2 16,-5 0-2-16,3 0 0 0,-7 0-2 0,-6 0-2 16,-2 0-3-16,-8 0 0 0,-10 0-5 0,-1 0-4 15,-6 0-3-15,-8 0 4 0,0 0 3 0,0 0 9 16,-22 0 6-16,22 11 1 0,-46-11 1 0,15 0-1 15,-8 5-4-15,-3-5-7 0,-7 0-8 0,-1 0-4 16,5 0-10-16,1 0 0 0,-1 0 4 0,10 0 4 16,2 0 13-16,6 0 8 0,10 0 6 0,3 0 19 15,6-16 6-15,3 16-3 0,5 0 1 0,0 0-21 16,0 0-10-16,0-13 1 0,36 13-4 0,-36-7 1 16,41 7 2-16,-14-8-2 0,4 8 2 15,0-5 0-15,4 5 0 0,-2 0-6 0,-2 0 6 16,0 0 0-16,-4 0 0 0,0 0 2 0,-5 0-2 15,-3 0-2-15,-2 0-3 0,-7 0-3 0,-6 0-6 16,0 0-6-16,-4 0-8 0,0 0 0 0,0 0 0 16,0 0 5-16,0 0 8 0,0 0 2 0,-27 0-11 15,27 0-20-15,-18 0-24 0,18 13-29 0,-27-13-25 16,27 0-18-16,-27 0-25 0,15 0-22 0,1 7-32 16,-5-7-55-16,5 0-78 0,3 5-118 0,-4-5-39 15,6 2 101-15</inkml:trace>
  <inkml:trace contextRef="#ctx0" brushRef="#br1" timeOffset="210146">24514 5250 1758 0,'0'-16'40'0,"0"16"16"0,-8 0 31 0,8 0 24 16,0-13-11-16,0 13 20 0,0 0-2 0,0-11 3 16,0 11 3-16,0-6-12 0,0 6 3 0,0-5 3 15,0 5-10-15,0-2-7 0,0 1-10 0,0 1-15 16,0 0 2-16,0 0 7 0,0 0 17 0,0 0 24 16,0 0 10-16,0 0 16 0,0 0 6 0,0 0-4 15,0 0-3-15,0 0-4 0,0 0-12 0,0 0-2 16,0 0-10-16,12 0-6 0,-12 0-5 0,0 0-17 15,0 0-9-15,0 0-20 0,0 0-29 0,0 0-21 16,0 0-15-16,0 0-15 0,0 0-7 0,0 0 0 16,0 0-4-16,0 0-2 0,0 0 5 0,0 0 5 15,0 25 10-15,0-25 12 0,0 32-3 16,0-10 4-16,-16 5-5 0,16 3-5 0,0 6 8 16,0 0-3-16,-11 1 3 0,11 0 8 0,0 0-10 15,-8-2-3-15,8 0 5 0,0-3-8 0,0-2 10 16,0-2 7-16,-4-1-9 0,4-4 1 0,0 1-5 15,0-5 1-15,0-2 4 0,0-2 1 0,0-2 0 16,0-3 1-16,0-1-3 0,0-2 0 0,0-3-4 16,-4-2-25-16,4-1-14 0,0 1-27 0,-2-2-24 15,2 0-9-15,-2 0-34 0,2 0-67 0,0 0-86 16,-5 0-96-16,3-26-80 0,-6 26-47 0,-4-26-57 16,1 7-116-16,-1-4-64 0,-3-2 146 15</inkml:trace>
  <inkml:trace contextRef="#ctx0" brushRef="#br1" timeOffset="211198">24572 5141 1690 0,'-23'0'28'0,"23"0"28"0,0 0 34 16,0 0 33-16,0 0-2 0,0 0 4 0,0 0-6 15,0 0-13-15,0 0-9 0,0 0-17 0,0 0-25 16,0 0-15-16,0 0-17 0,0 0-8 0,0 0-4 15,0 0-2-15,0 0 6 0,0 0 0 0,0 0 8 16,0 0 8-16,0 0 8 0,0 0 11 0,0 0 10 16,0 0 14-16,0 0 11 0,0 0 6 0,0 0 3 15,19 0-8-15,-19 0-2 0,22 0-11 0,-3 0 0 16,0 0-6-16,5 11-8 0,3-11-2 0,6 0-9 16,3 0-1-16,-1 0-6 0,2 0-7 15,4 0-8-15,3 0-12 0,1 0-5 0,-4 0-9 16,7 0 2-16,2 0 3 0,-1 0 3 0,5 7 3 15,4-7-2-15,6 0-4 0,2 0-4 0,9 0-1 16,5 0 19-16,5 0 10 0,4 0 3 0,2 0 0 16,6 0-20-16,2 0-10 0,-4-18-4 0,0 18-2 15,2 0 0-15,-1 0 6 0,3 0-5 0,-6 0 5 16,6 0-6-16,0 0-4 0,5 0 11 0,-5 0-7 16,0 0 3-16,0 0 4 0,-6-10-3 15,2 10 7-15,-14 0 13 0,0 0-2 0,-5-5 0 0,-4 5-3 16,3-3-7-16,-7 3-5 0,0-3 3 0,0 1-6 15,3 1 0-15,1 0 0 0,0-1 3 16,-1 2-1-16,-3-1-3 0,0-1 2 0,-6 1-5 16,0 1 0-16,-6 0 5 0,-4 0-8 0,-5 0 3 15,-3 0 1-15,-3 0-2 0,-2 0 7 0,-4 0-5 16,-6 0 6-16,-2 0-3 0,0 0 0 0,-4 0 3 16,0 0-1-16,-7 0 0 0,-1 0-1 0,1 0 1 15,-6 0-1-15,3 0 2 0,-3 0 1 0,-2 0-3 16,5 0 0-16,-7 0 0 0,6 0 6 0,-5 0 0 15,1 0 10-15,0 0 15 0,5 0 0 0,-7 0 11 16,2 0 5-16,-2 0-12 0,-2 0 5 0,1 0-9 16,-5 0-4-16,4 0 2 0,-4 0-7 0,0 0 3 15,0 0-6-15,0 0-5 0,0 0 1 16,0 0 1-16,0 0-4 0,0 0 11 0,0 0-5 16,0 0 0-16,0 0 3 0,0 0-7 0,0 0-5 15,0 0 1-15,0 0-6 0,0 0 1 0,0 0 2 16,0 0-7-16,0 0 3 0,0 0 1 0,0 0-7 15,0 0-1-15,0 0 2 0,0 0-4 0,0 0 6 16,0 0-6-16,0 0 0 0,0 0-3 0,0 0 0 16,0 0 0-16,0 0-3 0,0 0 3 0,0 0-3 15,0 0 7-15,0 0-1 0,0 0 1 0,0 0-1 16,0 0 4-16,0 0-1 0,0 22 6 0,-23-22 2 16,23 15-12-16,0-15 3 0,0 20-3 15,0-10 2-15,0-1-7 0,0 0-30 0,0 0-33 16,-17 0-54-16,17-1-68 0,0-1-77 0,0 1-96 15,0 0-101-15,0 0-120 0,0-1-200 0,0-4 17 16,-10 0 160-16</inkml:trace>
  <inkml:trace contextRef="#ctx0" brushRef="#br1" timeOffset="-182566.73">29132 5221 1437 0,'0'-19'40'0,"4"19"23"0,-4 0 11 16,2 0 23-16,0 0-23 0,-2 0 3 0,0 0 8 16,0 0 15-16,0 0 10 0,0 0 4 15,0 0 4-15,0 0-10 0,0-11-10 0,0 11-8 16,0 0-5-16,0 0-9 0,0 0 0 0,0 0 2 15,0 0 3-15,0 0 3 0,0 0 0 0,0-5-18 16,0 5-21-16,0-4-14 0,0 2-15 0,0-1 11 16,0-1 19-16,0 1 10 0,0 0 13 0,0-1-1 15,0 1-10-15,0 2 1 0,0 1-3 0,0 0-6 16,0 0-8-16,0 0-3 0,0 0-4 0,0 0-9 16,0-2-1-16,0 0-14 0,0 1-3 0,0 1 0 15,0-2-1-15,0 0 8 0,0-1 3 0,0 1 6 16,0 1 4-16,0 1-3 0,0-2-8 0,0 2-4 15,0 0-4-15,0-1 2 0,0 1 7 16,0 0 7-16,0 0 8 0,0 0 5 0,0 0 5 16,0 0-1-16,0 0 2 0,0 0-5 0,0 0-2 15,0 0-11-15,0 0-5 0,0 0-7 0,0 0-8 16,0 0-3-16,0 0-9 0,0 0-4 0,0 0 3 16,0 0-3-16,0 0-4 0,0 0 2 0,0 13-7 15,0-13 11-15,0 0 2 0,0 0 5 0,0 10-2 16,0-10 2-16,0 11 1 0,0-1-2 0,-23 1 1 15,23 1-4-15,0 3 3 0,0 1 2 0,-16 2 2 16,16 2 2-16,0 1-10 0,0 1 4 0,-19 0 2 16,19 2-3-16,0 1 10 0,-12 0-5 0,12 0-1 15,-8 1 1-15,-3-2-4 0,7 0 4 16,0 0-3-16,2-2 5 0,-2 1 0 0,2-5-2 16,0 1 1-16,2-1-7 0,0-2 3 0,-4-1-3 15,4-1 1-15,0-1 3 0,0-1 3 0,0-1 4 16,0-2-6-16,-5 1 3 0,5-2-5 0,0 0-2 15,-4 2 5-15,4-3-1 0,-4-1 0 0,4 2 3 16,-4 0-5-16,0-2 1 0,2 1 1 0,-2-1-4 16,4-1 5-16,0 0-7 0,0 0 6 0,-4-1 5 15,4 0-8-15,0-1 5 0,0 0-1 0,0-2-1 16,0 0 8-16,0 0 21 0,0 0 10 0,0-1 12 16,0 0 3-16,0 0-17 0,0 0-8 15,0 0-5-15,0 0-3 0,0 0-2 0,0 0 2 16,0 0-3-16,0 0 10 0,0 0-2 0,0 0 8 15,0 0 7-15,0 0-2 0,0 0 10 0,0 0 2 16,0 0-16-16,0 0-3 0,0 0-3 0,0 0-10 16,0 0 10-16,0 0-4 0,0 0-7 0,0 0 4 15,0 0-5-15,0 0-1 0,0 0 0 0,0 0 0 16,0 0-8-16,0 0 0 0,0 0-5 0,0 0-3 16,0 0 4-16,0 0-10 0,0 0 4 0,0 0-4 15,0 0 6-15,-23 0 8 0,23 0 0 0,-31-20-6 16,8 20-5-16,-4 0 7 0,-4 0-12 0,-4-17 12 15,-2 17 1-15,2-10-12 0,4 10 16 16,-2-11-10-16,2 11 3 0,0-10 6 0,4 10-8 16,4-5 5-16,4 2 3 0,3 0 0 0,1 1 4 15,7 0 7-15,4 2-11 0,-2-3 4 0,6 3 4 16,0 0-12-16,0 0 3 0,0 0-44 0,0 0-39 16,0 0-28-16,0 0-37 0,23 0 9 0,-23 0-21 15,0-19-32-15,14 19-71 0,-14 0-102 0,0 0-115 16,0-17-144-16,0 17-195 0,0-10-81 0,0 10 174 15</inkml:trace>
  <inkml:trace contextRef="#ctx0" brushRef="#br1" timeOffset="-131208.73">25897 2867 3322 0,'0'4'6'0,"0"-1"1"0,0 0 1 16,0-2 16-16,0-1 17 0,0 0 41 0,0 0 42 16,0 0 25-16,0 0 11 0,0 0-14 0,0 0-31 15,0 0-27-15,0 0-32 0,-13 0-17 0,13 0-14 16,0 0-13-16,0 0 3 0,0 0 7 0,0 0 19 16,0 0 13-16,0 0 20 0,0 0 14 0,0 0 4 15,0 0 19-15,0 0-3 0,15 0-19 0,-15 0-16 16,16 0-26-16,-16 0-9 0,31 0 5 0,-12 0 14 15,4 0 22-15,4 0 7 0,0 0 17 0,-1 0 2 16,5 0-11-16,-8 0-10 0,4 0-9 0,-4 0-14 16,0 0-17-16,-5 0-13 0,-5 0-8 0,-3 0-18 15,-2 0 0-15,-4 0-1 0,0 0-18 16,-4 0-9-16,0 0-42 0,0 0-57 0,0 0-69 16,0 0-91-16,0 0-88 0,0 0-113 0,0 0-99 15,-22 0-89-15,22 0-172 0,0 0-96 0,-23 0 186 16</inkml:trace>
  <inkml:trace contextRef="#ctx0" brushRef="#br1" timeOffset="-120744.73">26823 2588 2000 0,'-12'-10'60'15,"12"10"53"-15,0 0 43 0,0 0 38 0,0 0-15 16,0 0-3-16,0 0 15 0,0 0 25 0,0 0 13 16,0 0 6-16,0 0-13 0,0 0-22 0,0 0-23 15,0 0-26-15,0 0-19 0,0 0-7 0,0 0-15 16,0 0-10-16,0 0-11 0,0 0-11 0,0 0-11 16,0 0-3-16,0 0-6 0,0 0-7 0,0 0-5 15,0 0-11-15,0 0-9 0,-15 0-9 0,15 0-9 16,0 0-9-16,0 0-4 0,0 0-6 0,0 0 3 15,0 0 9-15,0 0 2 0,0 29 7 16,0-12-2-16,0 2 4 0,0 7 14 0,0 3 6 16,0 4 7-16,0 3 5 0,0 1-5 0,0 2-7 15,0 1 1-15,0 0-9 0,0-2-5 0,0 2-1 16,0-2-6-16,0-2-5 0,0-2-1 0,0-1 9 16,0-2-12-16,0-3-1 0,0-2 5 0,0-5-4 15,0-1 10-15,0-4 4 0,0-5-9 0,0 0 9 16,0-4 39-16,0-1 65 0,0-3 70 0,0-2 35 15,0-1 1-15,0 0-45 0,0 0-43 0,0 0-36 16,0 0-31-16,0 0-20 0,0 0-19 0,0 0-37 16,0 0-76-16,0 0-106 0,0-17-150 0,0 17-142 15,0 0-85-15,0-19-102 0,0 19-102 16,0-19-169-16,0 7-263 0,0 1 217 0</inkml:trace>
  <inkml:trace contextRef="#ctx0" brushRef="#br1" timeOffset="-114592.73">25808 7122 3181 0,'-4'0'-7'0,"0"0"0"0,4 0 2 15,-4 0 2-15,4 0 20 0,0 0 32 0,0 0 30 16,-2 0 30-16,-1 0 11 0,1 16-14 0,2-16-13 15,-4 0-23-15,4 0-9 0,0 0 3 0,-4 0-5 16,4 0 13-16,0 0 9 0,-4 9 1 0,4-9 12 16,0 0 5-16,0 0 12 0,0 0 9 0,0 0 7 15,0 0 13-15,0 0 12 0,0 0 24 16,0 0 26-16,0 0-9 0,0 0-32 0,27 0-43 16,-27 0-39-16,27 0 4 0,-9 0 26 0,5 0 31 15,4 0 30-15,4 0 7 0,-4-16-19 0,0 16-13 16,0 0-28-16,-1 0-26 0,1 0 0 0,-8-10-11 15,2 10-14-15,-7 0-10 0,1 0-13 0,-3-8-7 16,-4 8-12-16,-4 0-11 0,3 0-10 0,-7 0-3 16,0 0-4-16,0 0 5 0,0 0-7 0,0 0-32 15,0 0-30-15,0 0-59 0,0 0-74 0,0 0-95 16,0 0-125-16,0 0-85 0,-19 0-68 0,19 0-56 16,0 0-45-16,-19 0-114 0,19 0-265 15,-12-19 120-15,12 19 207 0</inkml:trace>
  <inkml:trace contextRef="#ctx0" brushRef="#br1" timeOffset="-114076.73">26337 6957 2745 0,'0'0'24'0,"29"0"26"0,-29 0 33 0,21-19 36 15,-21 19 11-15,23 0 4 0,-23 0-7 0,18 0-18 16,-18 0-17-16,13 0-25 0,-13 0-24 0,10 0-19 15,-10 0-11-15,8 0-9 0,-8 0 1 0,4 0 11 16,-4 0 8-16,4 0 24 0,-2 18 7 0,7-18-3 16,-5 16-2-16,0-5-24 0,0 2-9 0,2-3-3 15,-2 4-11-15,1-1 1 0,-1-1-4 16,-4 2 1-16,0-2-3 0,4-1 4 0,-4-2 0 16,0 1-4-16,0 1 4 0,0-1 3 0,0-1 2 15,0 1 3-15,-27 0 5 0,27 0-19 0,-27-3-21 16,11 0-28-16,-3-3-26 0,0-4 1 0,-3 0-6 15,3 0 7-15,-8 0 11 0,7-28 1 0,1 28 24 16,0-25 13-16,3 25 9 0,1-32 11 0,7 16 7 16,2 1 2-16,6 1 2 0,0-2 1 0,0 0-1 15,0 1-2-15,33 1 5 0,-33 3-1 0,31-1-4 16,-31 4-2-16,39 2-5 0,-20-1 1 0,-1 3-14 16,1 2-39-16,-2 2-68 0,-7 0-76 15,2 0-80-15,-12 0-55 0,15 0-87 0,-11 0-161 16,4 25 4-16,-4-25 105 0</inkml:trace>
  <inkml:trace contextRef="#ctx0" brushRef="#br1" timeOffset="-113908.73">26571 7034 3188 0,'18'0'0'0,"-18"0"0"0,15-28-2 16,-7 28 4-16,-4 0-5 0,-4-23-18 0,4 23-26 15,-4 0-39-15,0 0-53 0,0 0-63 16,0 0-75-16,0 0-141 0,0 0-189 0,0 0 33 16,0 0 106-16</inkml:trace>
  <inkml:trace contextRef="#ctx0" brushRef="#br1" timeOffset="-113528.73">26858 7003 3462 0,'10'0'2'0,"3"0"11"0,-7 0 16 0,6 0 17 16,-3-18 12-16,-7 18 5 0,2 0-8 0,0 0-20 15,-4 0-17-15,0 0-18 0,0 0-12 16,0 0-1-16,0 0 4 0,0 0 2 0,0 21 4 16,0-21 5-16,0 25-1 0,0-25 0 0,0 28 5 15,0-13-4-15,0 0-2 0,0 0 1 0,0 2-2 16,0 0 2-16,0-1 1 0,0 0-3 0,0 2 6 15,0 1-3-15,-23-2 3 0,23-2 2 0,-31-2 1 16,17-1 1-16,-3-2-11 0,-1-5-2 0,-5-1-15 16,4-4 1-16,-3 0 5 0,-5 0-5 0,6-30 6 15,-2 30-5-15,5-36 4 0,-5 13 11 0,4 3 4 16,7 0 7-16,-2-1-1 0,5 1-1 0,5 3-1 16,0 0 1-16,4 2-5 0,0 2-2 15,0 0-4-15,0-1-2 0,0 1 0 0,31 3-10 16,-31 1-9-16,27 1-20 0,-27 2-22 0,35 2-30 15,-12 2-27-15,-1 0-26 0,-3 2-28 0,2 0-21 16,-3 0-37-16,-3 0-60 0,-3 0-102 0,3 0-157 16,-7 0 16-16,0 22 108 0</inkml:trace>
  <inkml:trace contextRef="#ctx0" brushRef="#br1" timeOffset="-113212.73">27121 6853 3591 0,'12'-8'19'0,"2"2"42"0,-5 1 38 0,-1 0 49 15,2-3 18-15,-10 3 3 0,5 3-16 0,-5 2-32 16,0 0-33-16,0 0-52 0,0 0-26 0,0 0-22 16,0 0-9-16,0 0 4 0,0 18 6 0,0-18 7 15,-15 24 6-15,15-8 5 0,0 7-2 0,0 2 3 16,0 3 3-16,0 6 5 0,0-1 8 0,0 3-4 15,0 4-1-15,0 2-11 0,19-1-9 0,-19 2 7 16,0-4-7-16,0 1 12 0,0-3-2 0,12-4-8 16,-12-5 0-16,0-5-2 0,0-6 2 0,0-5 5 15,0-4 6-15,0-1 2 0,0-5 3 16,0-2 9-16,0 0-4 0,0 0-4 0,0 0-36 16,0 0-56-16,0 0-102 0,0 0-183 0,0-20-174 15,0 20-251-15,0-19-265 0,0 19 191 0</inkml:trace>
  <inkml:trace contextRef="#ctx0" brushRef="#br1" timeOffset="-111616.74">27515 7421 3944 0,'5'0'49'0,"-5"0"64"0,0 0 58 16,0 0 67-16,4-20 21 0,-4 20 16 0,4 0 29 16,-4 0 36-16,0 0-1 0,4 0-31 0,-4 0-63 15,0 0-89-15,0 0-66 0,0 0-56 0,0 0-27 16,0 0-16-16,0 0-16 0,0 0-3 0,0 0-2 15,0 0 1-15,0 0 6 0,0 0 16 0,0 26 6 16,0-13-10-16,0 6-62 0,-31 4-55 0,31 3-71 16,0 4-69-16,-19-3-29 0,19 1-37 0,-20 1-26 15,20-2-22-15,-11-2-27 0,11-4-53 0,-8-4-69 16,8-2-110-16,0-4-265 0,-8-7 151 0</inkml:trace>
  <inkml:trace contextRef="#ctx0" brushRef="#br1" timeOffset="-110816.73">27852 6910 3678 0,'27'0'4'0,"0"0"14"0,-4 0 29 16,4 0 41-16,-7 0 36 0,-1-24 27 0,-9 24-1 16,3 0-28-16,-5 0-39 0,-6 0-45 0,2 0-31 15,-4 0-21-15,0 0-11 0,0 0-2 16,0 0 4-16,0 0 11 0,0 0 6 0,0 20 4 16,0-20 1-16,0 19-4 0,0-4 3 0,0 2 10 15,0 5 10-15,0 2 13 0,0 0-2 0,0 3-4 16,0 4-11-16,0 4-8 0,0 1-4 0,0 2 0 15,0 0-4-15,0 0 1 0,0 2 5 0,0-2-4 16,0-4 6-16,0-2 0 0,0-6-1 0,-23-3 4 16,23-5-2-16,-22-4 1 0,22-3 3 0,-27-3 3 15,27-5 2-15,-23-1 2 0,23-2 4 0,-18 0-3 16,5-24-1-16,13 24-10 0,-10-37-6 0,2 11-3 16,8-7 0-16,0-5 0 0,0-5-1 15,0 0 4-15,35-1-8 0,-13 1 7 0,9 0-5 16,2 4-3-16,13 4 9 0,4 4-1 0,-1 4 13 15,7 4 5-15,0 1 13 0,-7 5 12 0,5 0 4 16,-8 4 9-16,-3 2-4 0,-8 0-1 0,-6 4-3 16,-4 0-4-16,-6 1-15 0,-5 2-10 0,-6 1-9 15,3-2-19-15,-9 5-2 0,0 0-16 0,-2-2-2 16,0 2 8-16,0 0 2 0,0 0 9 0,0 0 4 16,-33 0 2-16,33 27 7 0,-29-27-8 0,10 26 10 15,-4-6-3-15,1 1-5 0,-1 4-7 0,-4 1-10 16,4-1-20-16,1 4-9 0,-1 3-1 0,-2 1-5 15,2 2 1-15,5-1-3 0,-1-1 7 16,5 2 2-16,-3 0-5 0,9-4-10 0,2-5 6 16,1-2-1-16,1-3 29 0,4-6 25 0,0 1 5 15,0-6 10-15,27-2-2 0,-27-3-5 0,37-1 2 16,-12-3-5-16,2-1 4 0,2 0 0 0,2 0 3 16,0 0-3-16,0 0-1 0,2-26-3 0,-6 26-31 15,0 0-54-15,-4-22-103 0,-3 22-116 0,-5-15-110 16,1 15-139-16,-5-13-246 0,3 13-9 0,-8-15 144 15</inkml:trace>
  <inkml:trace contextRef="#ctx0" brushRef="#br1" timeOffset="-109656.73">24322 7096 4072 0,'22'0'26'0,"1"0"38"0,2 0 48 0,-2 0 51 16,2 0 17-16,-1-22-4 0,-5 22-28 0,-7 0-43 16,3 0-31-16,-7 0-32 0,-8 0-32 0,8 0-4 15,-8 0-19-15,0 0-6 0,0 0 24 0,0 0-10 16,0 0 7-16,0 22 12 0,0-22-16 0,0 30-1 16,0-11 8-16,-20 6-7 0,20 0 4 15,0 5 1-15,0 3-8 0,-15 0 6 0,15 0 0 16,0-1-1-16,0-2 8 0,0 1-4 0,0-8-3 15,0 1 10-15,0-5-8 0,0-3 5 0,0-5 5 16,0-2 12-16,0-4 7 0,0-4-11 0,19-1 3 16,-19 0-18-16,0 0-1 0,0-35-5 0,14 35-5 15,-14-44 8-15,17 16-8 0,-17-5 9 0,12-3-6 16,-6 0-7-16,3-2 3 0,-7-1 1 0,2 6 7 16,-2 1 2-16,0 1 4 0,2 4-5 0,4 0-9 15,-8 8 4-15,9 1-2 0,-3 4-3 0,2-1 9 16,-4 4-4-16,3 2-6 0,-1 2-4 0,0 2-10 15,-2 3-4-15,4 2 6 0,1 0 5 16,5 0 4-16,1 0 3 0,-1 36 0 0,7-36 8 16,-3 34-3-16,1-13 4 0,2 3 0 0,-3 2-5 15,5 1 2-15,-11 2 2 0,3-1-7 0,-3 3 2 16,-1 1-1-16,1-5-21 0,-6-1-9 0,2-2-14 16,-3-1 1-16,3-6 1 0,-8-2 8 0,4-4 8 15,-2-3 1-15,-2 0 19 0,4-5 12 0,-4 0 0 16,0-2 13-16,0-1-3 0,0 0-3 0,0 0 5 15,-27-22-7-15,27 22 3 0,-22-28-2 0,22 8 5 16,-36-2 1-16,22-2-6 0,-5-2 3 0,7 2-4 16,12-1 1-16,-15 0 11 0,15 0-3 0,0 3 2 15,0 2 5-15,0 1-1 0,0 2 12 16,29-1-4-16,-29 4-6 0,36 2-4 0,-18 2-15 16,3 1-4-16,-3 0-5 0,5 2-8 0,-4 6-2 15,-3 0 0-15,-1 1 2 0,1 0 1 0,-1 0 0 16,-3 28 5-16,-2-28-13 0,-1 40-27 0,3-13-46 15,-1 6-59-15,-1 6-70 0,-4 1-73 0,0 4-72 16,3 3-72-16,-9 0-78 0,0-4-158 0,0-6-119 16,0-3 137-16</inkml:trace>
  <inkml:trace contextRef="#ctx0" brushRef="#br1" timeOffset="-109101.73">25345 7181 3017 0,'0'-11'1'0,"14"2"-1"0,-14 0-5 15,0 0 0-15,0 1-1 0,0 2-5 0,0 4 6 16,0 1-5-16,0 1 2 0,0 0 1 0,0 0-7 16,-33 0-8-16,33 0-22 0,-31 0-16 0,13 26-8 15,1-26 0-15,-6 19 16 0,5-19 15 0,-3 22 19 16,3-12 7-16,-1 4 5 0,0-4 5 0,3-1-7 15,1 1 6-15,3-3-1 0,2 1 1 0,1-1 2 16,5 0 3-16,0-4 8 0,2-1 20 0,2 1 16 16,0-3 7-16,0 0-3 0,25 0-16 0,-25 0-4 15,27 0 3-15,-27 0 17 0,35 0 8 16,-12 0 8-16,-7-22-3 0,3 22 1 0,-1 0 7 16,-5-18 5-16,1 18 21 0,-6-16 1 0,3 16-3 15,-3-17-16-15,0 17-25 0,-6-15-17 0,3 8-5 16,-1 0 0-16,0 3 4 0,-4-3 0 0,0 3-9 15,0 2-9-15,0-1-14 0,0 3-14 0,0 0-10 16,0 0-5-16,0 0-3 0,0 0 7 0,0 0 10 16,0 0 4-16,0 24 8 0,0-24-1 0,0 23 2 15,0-23-4-15,0 34-26 0,0-15-30 0,0 5-52 16,0 0-72-16,0 0-55 0,0 1-72 0,0 2-92 16,0-3-152-16,23-1-150 0,-23-7 107 15</inkml:trace>
  <inkml:trace contextRef="#ctx0" brushRef="#br1" timeOffset="-108797.74">25440 7145 2190 0,'0'-2'38'0,"17"2"23"0,-17 0 28 0,14 0 29 0,-14 0 0 16,0 0 9-16,10 0 3 0,-10 0-6 0,0 0-19 15,0 0-12-15,0 0-17 0,0 0-8 16,0 0-10-16,0 0-2 0,0 0-1 0,0 0 6 16,0 16 3-16,0-16-1 0,0 0-8 0,-14 11-5 15,14-11-6-15,0 14-14 0,0-5-4 0,0 4-8 16,0-2-13-16,-10 4 7 0,10 4-5 0,0 0-3 16,0 4 8-16,0 2-7 0,0 4-3 0,22 0 4 15,-22 1 1-15,0 0 1 0,23-1-34 0,-23 1-53 16,0-4-72-16,15-1-78 0,-15-4-54 0,12-5-44 15,-12 0-56-15,6-6-64 0,-6-4-143 0,8-5 2 16,-8-1 123-16</inkml:trace>
  <inkml:trace contextRef="#ctx0" brushRef="#br1" timeOffset="-108584.73">25601 7264 3417 0,'4'-8'31'0,"-4"-1"29"0,5 1 36 0,-5 4 31 15,0-3-2-15,2 1-4 0,-2 5-19 0,0 0-24 16,0 1-33-16,0 0-21 0,0 0-11 0,-19 0-9 16,19 0 1-16,-23 29 0 0,23-29-3 0,-35 26 3 15,17-6 0-15,-5 0-1 0,0 5 4 0,4 0-3 16,-5 2-32-16,3 2-53 0,4-1-74 0,-1 0-86 16,1 1-54-16,3-2-46 0,1-3-53 15,3-2-87-15,2 0-151 0,2-8-17 0,-1-4 123 16</inkml:trace>
  <inkml:trace contextRef="#ctx0" brushRef="#br1" timeOffset="-108000.73">25889 6749 2612 0,'4'-7'56'0,"0"3"40"16,-2-2 56-16,2 2 54 0,0-2 4 0,0 2 15 15,-4 0-9-15,0 1-13 0,0 2-20 0,0 1-28 16,0 0-29-16,0 0-29 0,0 0-35 0,0 0-33 16,0 0-10-16,0 0-14 0,0 0 9 0,-18 0 16 15,18 18 9-15,0-18 4 0,-23 17-3 0,23-17-2 16,-21 25-8-16,3-9 8 0,3 1 5 0,-1 1-5 16,1 4-6-16,-1 2-8 0,1-1-12 15,1 7 5-15,1 1 4 0,3 0 13 0,2 4 10 16,0 4-9-16,-3 6-6 0,7 1-17 0,0 6-8 15,4 0 0-15,0 4 4 0,0 1-4 0,0 1-3 16,0-3 9-16,0-2-2 0,33-1-8 0,-33-6-51 16,31-5-60-16,-31-3-71 0,23-5-81 0,-23-7-65 15,31-4-88-15,-19-7-111 0,7-6-207 0,-1-4-218 16,3-5 154-16</inkml:trace>
  <inkml:trace contextRef="#ctx0" brushRef="#br1" timeOffset="-107291.74">28462 6552 2774 0,'0'-4'31'0,"0"1"35"0,0-2 33 0,0 4 37 15,0-3 12-15,0 2-6 0,0-1 3 0,0 2-12 16,23-1-23-16,-23 2-13 0,0-1-23 0,27 1-20 16,-27 0-7-16,27 0-9 0,-13 0 0 0,5 0 5 15,-3 0-3-15,3 0 5 0,-1 24-4 0,3-24 6 16,-2 18 2-16,-1-18-3 0,-1 22 4 0,2-9-9 15,-5 2-7-15,5 1 4 0,-7 0 1 16,2 6 7-16,-1-1 4 0,3 4 6 0,-5 2-1 16,1 1-5-16,-2 5 14 0,-1-1 6 0,1 2-3 15,-2 1 8-15,1 3-3 0,-3-1-9 0,-4 2 2 16,0 7-9-16,-2-1-17 0,0 4-14 0,0 2-10 16,0 2-5-16,0 0-2 0,-23 3 2 0,23-3 1 15,-27-3 0-15,27-2-5 0,-33-1 4 0,13-5 0 16,1-2-54-16,-4-4-54 0,1-4-104 0,-1 0-117 15,0-5-113-15,-2-5-126 0,2-3-121 0,1-3-236 16,3-5-7-16,3-6 191 0</inkml:trace>
  <inkml:trace contextRef="#ctx0" brushRef="#br1" timeOffset="-104976.73">26517 7268 1741 0,'0'0'30'0,"0"0"22"16,0 0 19-16,0-4 18 0,0 4-13 0,0 0-7 15,10 0-9-15,-10 0-8 0,0 0-11 0,0 0-16 16,0 0-16-16,0 0-9 0,0 0-9 0,0 0 2 16,0 0 5-16,0 0-5 0,0 0 6 0,0 0-3 15,0 0 4-15,0 0 8 0,0 0 0 0,0 0 9 16,0 0 6-16,0 0 13 0,0 0 10 0,0 0 5 16,0 0 5-16,0 13-7 0,0-13-7 0,0 0-2 15,0 0-6-15,0 0-4 0,0 0-2 0,0 0-8 16,0 0-2-16,0 0-2 0,0 0-9 0,0 0 1 15,0 0-3-15,0 0-8 0,0 0 5 16,0 0-4-16,0 0-4 0,0 0 4 0,0 0-7 16,0 0 3-16,0 0 0 0,0 0 0 0,0 0 3 15,0 0-3-15,0 0 4 0,0 0 2 0,0 0 1 16,0 0 1-16,0 0 18 0,0 0 19 0,0 0 28 16,0 0 28-16,0 0 5 0,0 0 1 0,0 0-20 15,0 0-20-15,0 0-23 0,0 0-24 0,0 0-7 16,0 0-12-16,0 0 1 0,0 0-4 0,0 0 1 15,0 0-1-15,0 0 1 0,0 0 5 0,0 14 1 16,0-14 1-16,0 0-3 0,0 13 2 0,0-13-2 16,0 7 0-16,-18-7 0 0,18 7 7 0,0-7 0 15,0 4 7-15,0-4 6 0,0 2 6 16,0-2 19-16,0 0 12 0,0 0 11 0,0 0-1 16,0 0-8-16,0 0-9 0,0 0-8 0,0 0-6 15,0 0-12-15,18-18-2 0,-18 18-8 0,0 0-1 16,0 0-4-16,0 0-1 0,13 0-3 0,-13 0-6 15,0 0-3-15,0 0-6 0,0 0-2 0,0 0-3 16,0 0-6-16,0 0-13 0,0 0 2 0,0 0 3 16,0 0 13-16,0 0 15 0,0 0 2 0,0 0-5 15,0 0-2-15,0 16 0 0,-19-16 1 0,19 0 6 16,0 0 4-16,0 11 4 0,0-11 7 0,0 0 1 16,0 0 5-16,0 0 13 0,0 0 14 15,0 0 24-15,0 0 7 0,0 0-10 0,0 0-10 16,0 0-19-16,0 0-8 0,0 0-7 0,0-16-10 15,0 16-3-15,0 0-9 0,0 0-2 0,0-11 6 16,0 11-9-16,0 0 4 0,0 0 0 0,0-8-6 16,15 8-1-16,-15 0 0 0,0 0 0 0,0 0-13 15,0 0-25-15,0 0-31 0,0 0-48 0,0 0-44 16,0 0-48-16,0 0-48 0,0 0-45 0,0 0-99 16,0 0-201-16,0 0-84 0,0 0 98 0</inkml:trace>
  <inkml:trace contextRef="#ctx0" brushRef="#br1" timeOffset="-70239.73">11295 11307 2000 0,'-4'14'12'0,"4"-14"-3"0,-2 0 15 15,-1 0 19-15,3 0 3 0,0 0 17 0,-2 0 1 16,-2 0 10-16,0-23 19 0,2 23 18 0,0 0 21 16,0-19 0-16,-2 19-16 0,4 0-20 0,0-17-34 15,0 17-17-15,0 0-18 0,0-10-13 16,0 10-8-16,0 0-7 0,20 0-4 0,-20 0 0 16,23 0 4-16,-23 0 8 0,35 0 12 0,-12 0 11 15,0 19 8-15,2-19 5 0,4 0 2 0,-7 0 2 16,1 15 7-16,0-15-4 0,2 0-8 0,1 0-5 15,3 0-16-15,7 0-6 0,1 0-3 0,10-24-6 16,11 24 2-16,10 0-4 0,11-21-1 0,10 21 9 16,12 0 3-16,13-18 11 0,12 18 4 0,10 0-8 15,13-12-6-15,12 12-12 0,19 0-2 0,12-7 1 16,9 7 7-16,4 0 24 0,5-3 10 0,3 3 5 16,-2 0 1-16,-2 0-13 0,-13 0-3 15,-10 0 0-15,-10 0 2 0,-15 0-2 0,-12 0 4 16,-14 0 0-16,-16 0 6 0,-11 0 10 0,-17-18-4 15,-13 18-5-15,-16 0-15 0,-8 0-15 0,-8-14-9 16,-11 14-8-16,-8 0-1 0,-9 0-2 0,-5 0-4 16,-5-7-8-16,-4 7-40 0,-4 0-56 0,0 0-37 15,0 0-45-15,0 0-32 0,0 0-52 0,-33 0-81 16,33 31-152-16,-45-31-246 0,12 0 39 0,-9 18 131 16</inkml:trace>
  <inkml:trace contextRef="#ctx0" brushRef="#br1" timeOffset="-69226.73">1838 12085 1725 0,'0'1'16'15,"0"-1"-6"-15,0 1 4 0,0-1-2 0,0 0-18 16,0 2 20-16,0-2 14 0,0 0 16 0,0 1 25 16,0-1 11-16,0 1 1 0,0-1 4 0,0 0-6 15,0 0-7-15,0 0-6 0,0 0-7 16,0 0 13-16,0 0-2 0,0 0 8 0,0 0-4 16,22 0-15-16,-22 0-6 0,27 0-6 0,-8 0 3 15,4 0 11-15,-1 17 2 0,9-17 1 0,0 0-4 16,2 0-9-16,3 0-9 0,5 0-6 0,6 0 4 15,7 0 2-15,6-26 1 0,6 26 3 0,7 0-12 16,11-18 2-16,12 18-4 0,5 0-12 0,4-20 1 16,7 20-10-16,10-10 6 0,0 10 1 0,4-8-7 15,8 8 0-15,3-8-13 0,5 4 2 0,5-1 21 16,4-1 23-16,0 2 18 0,4 1 7 0,-6-2-11 16,-5 1-24-16,-5 1-10 0,-7-1-10 15,-8 2-11-15,-6 0 4 0,-6 0 7 0,-7-1 25 16,-8 3 24-16,-6 0 9 0,-12-2 5 0,-11 1-2 15,-10-2-6-15,-17 2-6 0,-10-1-14 0,-8 1-25 16,-9-2-11-16,-3 2-8 0,-9 0-1 0,0 1-2 16,-2 0-2-16,0-1-7 0,0-1-28 0,0 2-34 15,0 0-47-15,0 0-62 0,0 0-56 0,0 0-56 16,0 0-52-16,0 0-36 0,0 0-40 0,0 0-64 16,0 0-66-16,0 0-43 0,0 0 126 0</inkml:trace>
  <inkml:trace contextRef="#ctx0" brushRef="#br1" timeOffset="-68331.73">7547 12220 1107 0,'-23'0'18'15,"-4"19"9"-15,-1-19 7 0,-1 0 28 0,2 0 10 16,0 14 11-16,0-14 3 0,4 0-27 0,5 0-21 16,3 11 7-16,7-11 16 0,0 0 36 0,3 5 25 15,1-5 11-15,4 0 9 0,0 2-3 0,0-2-16 16,0 0-19-16,35 2-20 0,-35-2-7 0,44 0 1 15,-13 0 3-15,2 0 2 0,4 0-9 0,5 0-8 16,5 0-11-16,7 0-12 0,2 0-13 0,6-22-11 16,10 22-14-16,7 0-3 0,7-19 1 0,7 19 9 15,9-15-3-15,7 15 3 0,13-15-3 16,10 15-13-16,15-13 8 0,8 13-5 0,15-7-2 16,8 2 24-16,6-1 10 0,6 1 9 0,-2 1 0 15,2-4-18-15,-4 2-13 0,0-1-8 0,-4 2-3 16,0 1 3-16,0 2 2 0,-9 0 13 0,1 2 18 15,-4 0 4-15,-7 0 8 0,-8 0-4 0,-8 0-18 16,-9 0-3-16,-10 0-10 0,-4 0-11 0,-8 0 0 16,-8 0 0-16,-9 18-5 0,-10-18 7 0,-13 0-2 15,-12 0 0-15,-14 15 0 0,-15-15-2 0,-6 0-5 16,-13 0-10-16,-7 0-35 0,-7 0-17 0,-2 7-22 16,0-7-44-16,-27 7-34 0,2 0-70 15,-8 0-92-15,-12 1-120 0,-13 2-182 0,-8-5 23 16,-11 4 121-16</inkml:trace>
  <inkml:trace contextRef="#ctx0" brushRef="#br1" timeOffset="-67423.73">1641 13095 2365 0,'-8'0'27'0,"2"0"1"16,2 0 3-16,0 0 4 0,4 0-18 0,0 0 7 15,0 0 12-15,0 0 15 0,0 0 12 0,0 0 14 16,0 0 6-16,0 0-2 0,0 0-16 0,0 0-19 15,0 0-14-15,22 0-18 0,-22 0-2 16,31 0 3-16,-12 0 3 0,8 0 11 0,0 0 14 16,8 0 2-16,4 0-2 0,2 0-1 0,5 0-7 15,3 0 7-15,5 0 4 0,14 0 1 0,-1 0 2 16,15 0-8-16,3 0-11 0,8-18-3 0,6 18-6 16,19-17 4-16,-2 17 8 0,10-16 7 0,8 16 0 15,-3-17-13-15,11 17-6 0,9-16-18 0,8 16 2 16,5-11 34-16,9 4 15 0,3 4 34 0,-5-3 16 15,7 2-15-15,-6 2 12 0,-11 1-15 0,-8-4-11 16,-14 2-9-16,-11 1-20 0,-13 0-1 0,-7 1-1 16,-11-1 9-16,-14 2 11 0,-13 0 11 0,-14 0 1 15,-13 0-9-15,-10 0-25 0,-14 0-24 16,-5 0-17-16,-7 0-8 0,-7 0 1 0,0 0 1 16,0 0-3-16,0 0-4 0,0 0 1 0,0 0-17 15,0 0-23-15,0 0-24 0,-19 0-28 0,19 0-26 16,0 0-35-16,-17 0-64 0,17 0-73 0,-14 0-62 15,14 0-55-15,-14 0-68 0,3 0-144 0,5 0-117 16,-6 0 125-16</inkml:trace>
  <inkml:trace contextRef="#ctx0" brushRef="#br1" timeOffset="-65678.73">7671 12934 2534 0,'0'0'12'15,"0"0"-1"-15,10 0-8 0,-10 0 12 16,0 0-5-16,0 0 25 0,0 0 22 0,0 0 17 16,0 0 20-16,9 0 24 0,-9 0 26 0,8 0 9 15,0 0-1-15,3 0-28 0,5 0-27 0,3 0-15 16,6 0-14-16,1 0 3 0,7 0-1 0,7 0 2 16,5 0-5-16,5 0-4 0,10 0-3 0,8 0-17 15,8 0 0-15,9 0 3 0,10 0-10 0,9 0-7 16,9 0-4-16,11-15-19 0,15 15-4 0,12 0 4 15,12-17-4-15,9 17 9 0,10-12 5 0,6 12-4 16,6-13 0-16,6 7-11 0,5 0 1 0,0 1 1 16,-1 0-2-16,-3-2 5 0,-3 3-2 0,-1-1 9 15,1 0 1-15,-6 0 0 0,-1 1-1 16,-7-1-9-16,-3 0 8 0,-7 1 30 0,-9-2 16 16,-3 3 14-16,-16-2-7 0,-11 1-27 0,-11 1-12 15,-10 2-9-15,-15-1-7 0,-10 0 0 0,-9 2-5 16,-9 0 4-16,-14 0 10 0,-11 0 14 0,-11 0 20 15,-10 0 6-15,-7 0-8 0,-9 0-16 0,-5 0-25 16,-2 0-4-16,-2 0-3 0,0 0 5 0,0 0 2 16,0 0-6-16,0 0-1 0,0 0-2 0,0 0 3 15,0 0 2-15,0 0-2 0,0 0 2 0,0 0-4 16,0 0 5-16,0 0-2 0,0 0 6 0,0 0-1 16,0 0 2-16,0 0 2 0,0 0-6 15,0 0 1-15,0 0-8 0,0 0 4 0,0 0-4 16,0 0 0-16,0 0-1 0,0 0-3 0,0 0 2 15,0 0 1-15,0 0 0 0,0 0 0 0,0 0-5 16,0 0-2-16,0 0 3 0,0 0 0 0,0 0 4 16,0 0 2-16,0 0-2 0,0 0-4 0,0 0-4 15,0 0-1-15,0 0 1 0,0 0 0 0,0 0 7 16,0 0 0-16,0 0-19 0,0 0-18 0,0 0-8 16,0 0-8-16,0 0 0 0,0 0 13 0,0 0-13 15,0 0-10-15,0 0-34 0,0 0-36 0,0 0-48 16,0 0-78-16,0 0-73 0,0 0-95 0,0 0-97 15,-29 0-193-15,29 0-99 0,-37 0 149 16</inkml:trace>
  <inkml:trace contextRef="#ctx0" brushRef="#br1" timeOffset="-60978.73">5174 13958 1547 0,'-25'13'24'0,"7"-13"11"0,3 7 17 16,5-7 42-16,6 4 16 0,0-4 32 0,-1 0 24 16,3 0-5-16,2 0-4 0,-2 0-14 0,2 0-14 15,-2 0-17-15,2 0-13 0,0 0-10 16,0 0-13-16,-2 0-7 0,2 0-17 0,0 0-15 16,0 0-3-16,0 0-5 0,0 0 2 0,0 0-4 15,0 0-5-15,31 0-7 0,-10 0-2 0,4 0 9 16,10 0-4-16,10 0 9 0,9 0 2 0,6 0 7 15,8 0 3-15,7 0-3 0,3 0 4 0,7 0-2 16,4 18 1-16,4-18 2 0,-2 0-2 0,8 0-9 16,4 16-10-16,9-16-6 0,10 9-11 0,8-9 6 15,7 8 16-15,5-2 9 0,13-6 5 0,-6 5-7 16,4-2-15-16,0-2-12 0,-2-1 0 0,0 0-7 16,2 0 7-16,2 0 0 0,0 0-5 15,4 0 4-15,6 0-6 0,3 0-1 0,5 0 1 16,3 0 1-16,4 0 1 0,0 0 2 0,6 0-3 15,-4 0 6-15,-2 0-4 0,-3 0-6 0,-1 0 10 16,-2 0-8-16,-5 0 2 0,-1 0 5 0,-5 0-2 16,-2 0 0-16,-6 0 0 0,-6 0-4 0,-4 0 5 15,-9 0 3-15,-6 0-1 0,-6 0 10 0,-10 0-10 16,4-12-1-16,-9 12 2 0,-1 0-7 0,-5 0 4 16,-6 0-2-16,-8 0-1 0,-4 0 0 0,-2 0 1 15,-9 21-2-15,-3-21 3 0,-7 0 4 0,-9 0-4 16,-1 0 7-16,-4 0 15 0,-5 0 17 0,-8 0 20 15,-3 0 14-15,-6 0-1 0,-7 0-3 16,0 0-4-16,-5 0-13 0,-3 0-13 0,-1-18-11 16,-4 18-13-16,-1 0 0 0,-1 0-10 0,2-14 2 15,0 14-2-15,-1 0-5 0,-3-10 5 0,4 10-9 16,-2 0 1-16,0-6-4 0,3 6 5 0,-5-2-1 16,-2 0 3-16,2 1-1 0,0 1-1 0,-2-1 1 15,-2 1 1-15,2 0 1 0,-2 0 13 0,0 0 11 16,0 0 19-16,0 0 11 0,0 0 2 0,0-1 2 15,0 1-17-15,0-2-14 0,0 2-15 0,0 0-6 16,0-2-8-16,0 2-1 0,0 0 2 0,0 0-33 16,0 0-18-16,0 0-20 0,0 0-35 0,0 0-26 15,-14 0-39-15,14 0-59 0,0 0-84 16,0 0-66-16,0 0-53 0,0 0-46 0,-15 0-72 16,5 0-153-16,0 0 61 0,-5 22 134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48:35.4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1929 1863 1040 0,'0'0'19'0,"0"0"2"16,0 0 11-16,0 0 15 0,0 0 0 0,0 0 18 15,0 0 14-15,0 0 3 0,0 0-1 0,0 0 0 16,0 0-7-16,0 0 2 0,0 0-4 0,0 0-7 15,0 0-6-15,0 0-14 0,0 0-8 16,0 0-3-16,0 0 2 0,0 0 3 0,0 0 3 16,0 0 0-16,0 0-6 0,0 0 0 0,0 0 1 15,0 0-2-15,0 0 1 0,0 0 1 0,0 0-10 16,0 0 0-16,0 0-7 0,0 0-5 0,0 0 3 16,35 0 2-16,-35 0 2 0,29 0 2 0,-9-19 1 15,3 19-3-15,0 0 5 0,0 0-3 0,-1 0-2 16,9 0 0-16,4-11 0 0,3 11 2 0,5 0 3 15,3 0 1-15,7-6-6 0,7 6 0 0,11-4-8 16,1 2-3-16,4-1 1 0,5 2-3 0,8-1 9 16,2-1 9-16,2 3 3 0,2-3 1 0,-2 2-8 15,-2 0-6-15,0-1-9 0,2 2-5 16,-2 0-3-16,6 0-3 0,-2 0 3 0,0 0 2 16,9 0-1-16,3 0 6 0,-2 0-2 0,3 22 1 15,-5-22 6-15,1 0 1 0,-5 17 5 0,-2-17 2 16,0 0-4-16,0 13-1 0,0-13-1 0,-1 0-6 15,3 10 1-15,2-10 0 0,9 8-5 0,-3-8 3 16,7 5 1-16,2-4-6 0,3 1 27 0,-1 0 25 16,2 1 5-16,0-2 6 0,2 1-23 0,2-1-23 15,-2 1 0-15,0-2-2 0,2 0-1 0,0 2-4 16,-2 0-6-16,-2-2-3 0,-4 0 1 0,-3 1-4 16,1 1 1-16,0-1 2 0,-1 1-2 15,5 0 4-15,2-1 1 0,2 1 3 0,4-1-3 16,0 1 0-16,0-2-1 0,0 0-2 0,-6 0 0 15,0 0 4-15,2 0 8 0,0 0 2 0,2 0 9 16,-2 0-1-16,6 0-4 0,0 0-2 0,3 0-2 16,-5 0-2-16,-4-14 4 0,-4 14 1 0,-3 0-2 15,1 0-1-15,-4-13-5 0,-1 13-7 0,-1 0 0 16,6-7-1-16,-1 7 1 0,1-6-1 0,0 6-4 16,-9-2-2-16,3-1 3 0,-2 3-1 0,-1 0 1 15,0-2 6-15,1 2-5 0,2 0 3 0,1 0 0 16,9 0-4-16,-2 0 1 0,4 0 9 0,-4 0 12 15,-1 0 4-15,-1 0 3 0,-4 0-5 16,-7 0-12-16,1 0 2 0,-7 0-1 0,0 0-7 16,0 0 2-16,-1 0-6 0,-1 0 3 0,0 0-4 15,0-13 1-15,-4 13-1 0,-2 0 0 0,-2 0 1 16,-9 0-2-16,1-8 1 0,-2 8 1 0,-5 0 0 16,-4-5-1-16,-1 2 4 0,-3 2 0 0,-6 0 4 15,2 0 2-15,-2-1-1 0,-3 1-1 0,-5-2 1 16,0 3-5-16,-7-1 2 0,-1 0 4 0,-5-1 5 15,-4 1 3-15,-4 0-8 0,-2 0-10 0,-4 1-7 16,-9 0-3-16,3-2 1 0,-4 2 7 0,-5 0-3 16,0 0-1-16,-4 0 3 0,1 0-5 0,-1 0 5 15,-2 0 1-15,-2 0-3 0,2 0 3 16,-4 0 6-16,2 0-8 0,2 0-1 0,-2 0 1 16,3 0-3-16,1 0 6 0,0 0 1 0,6 0 0 15,-1 0 0-15,3 0-2 0,1 0-1 0,3 0 1 16,-1 0 7-16,5 0 0 0,-1 0 5 0,0 0-1 15,0 0 5-15,1 0 15 0,-1 0 7 0,0 0 0 16,-1 0-3-16,3 0-12 0,-2 0-9 0,3 0-5 16,-5 0-3-16,2 0-4 0,-1 0-2 0,-1 0-2 15,4 0-4-15,2 0-1 0,1 0 2 0,5 0 8 16,9-13-2-16,1 13 4 0,5 0-5 0,3 0-4 16,3 0 0-16,4 0 2 0,2 0 2 15,1 0 4-15,3 0 4 0,5 0-5 0,1 0 5 16,2 0-6-16,5 0-2 0,1 0 2 0,1 0-4 15,-1 0 3-15,3 0 5 0,-1 0-2 0,3 0-2 16,-1 0 0-16,5 0 0 0,4 0 1 0,0 0 3 16,10 0-5-16,2 0-2 0,5 0 1 0,7 0 2 15,3 0 2-15,0 0 3 0,0 0-6 0,0 0 1 16,1 0-1-16,-1 0 5 0,2 0 19 0,0 0 8 16,0 0 11-16,6 0-7 0,4-20-17 0,-2 20-8 15,-4 0-11-15,-2-18-4 0,-2 18 2 0,-5-9-2 16,-3 9 3-16,-7-9 3 0,-2 9 0 0,-1-5-3 15,3 5-6-15,-2-4 4 0,-1 2-1 16,-1 1 1-16,2 1 0 0,0 0 5 0,-10 0-1 16,2 0-2-16,-6 0 3 0,0 0-7 0,-2 0 4 15,-1 0 2-15,-1 0-3 0,4 0 7 0,2 0-5 16,6 0 1-16,0 0 3 0,0 0-5 0,4 0 0 16,1 0-1-16,1 0 6 0,-6 0 1 0,-8 0 1 15,-3 0 2-15,-1 0-2 0,-6 0-3 0,-3 0 3 16,-2 0 1-16,-3 0-3 0,1 0 2 0,2 0 3 15,-1 0 0-15,1 0-1 0,-6-9 8 0,2 9 11 16,0 0 14-16,-3 0 23 0,-6 0 12 0,-3 0 2 16,2 0 0-16,-12 0-11 0,-1-5-7 0,-6 5-12 15,-10 0-13-15,-2-4-4 0,-2 3-8 16,-10 1-13-16,-3-1 0 0,-4-1-18 0,-4 2-4 16,3 0 10-16,-3 0-12 0,-4 0 2 0,0 0 3 15,0 0-8-15,0 0 4 0,0 0 7 0,0 0-3 16,0 0 7-16,0 0-3 0,0 0-1 0,0 0-3 15,0 0-3-15,0 0 10 0,0 0-4 0,0 0 5 16,0 0-1-16,0 0-2 0,0 0-3 0,0 0 8 16,0 0-4-16,0 0 2 0,0 0 7 0,0 0-30 15,0 0-21-15,0 0-42 0,0 0-47 0,0 0-47 16,0 0-71-16,0 0-83 0,0 0-84 0,0 0-80 16,-23 0-156-16,23 0-178 0,0 0 36 15,0-21 156-15</inkml:trace>
  <inkml:trace contextRef="#ctx0" brushRef="#br0" timeOffset="58976.99">7717 13123 2149 0,'-13'0'13'0,"5"0"2"15,0 0-2-15,3 0-3 0,3 0-12 0,2 0 1 16,0 0 4-16,0 0 22 0,0 0 24 0,0 0 22 15,0 0 24-15,0 0 5 0,0 0 2 0,0 0-5 16,0 0-6-16,0 0-1 0,0 0-15 0,0 0-6 16,23 0-6-16,-23 0-7 0,31 0 3 0,-10 0 6 15,6 0 0-15,4 0-2 0,0 0-7 16,4 0-12-16,4 0-4 0,-2 0-7 0,9 0-2 16,1 0 3-16,3 0 3 0,4 0 0 0,4 0 0 15,4 0-6-15,2 0 5 0,6 0-4 0,-2 0-4 16,2 0 3-16,3 0-10 0,-5 19-2 0,9-19-8 15,1 0-6-15,5 0 8 0,2 0 15 0,5 11 12 16,1-11 2-16,9 0-6 0,3 0-13 0,0 0-4 16,1 0-5-16,-1 0-8 0,7 0 1 0,-5 0-6 15,5 0 1-15,-1 0 1 0,5 0 11 0,-3 0 20 16,5 0 11-16,-6 0 8 0,-3 0-7 0,1 0-16 16,-9 0-2-16,-8 0-8 0,-6 0-7 15,-9 0 1-15,-6 0-5 0,-8 0-2 0,-2 0 1 16,-8 0 5-16,-2 0-2 0,-3 0 6 0,3 0 1 15,-3 0-14-15,3 0 2 0,2 0 5 0,1 0-7 16,3 0 10-16,4 0-5 0,4 0-6 0,2 0 1 16,1 20-4-16,3-20 2 0,0 0-9 0,0 0 6 15,5 17 1-15,-5-17 4 0,-4 0 7 0,-4 0 24 16,-6 0 28-16,-6 0 24 0,-7 0 19 0,-8 0 5 16,-10 0-23-16,-2 0-7 0,-11 0-10 0,-1 0-28 15,-5 0-4-15,-2 0-21 0,-4 0-9 0,0 0 0 16,0 0-4-16,0 0-1 0,0 0 5 0,0 0-4 15,0 0-5-15,0 0 4 0,0 0-12 16,0 0 8-16,0 0 8 0,0 0-12 0,0 0-28 16,0 0-48-16,0 0-44 0,0 0-55 0,0 0-42 15,0 0-47-15,0 0-68 0,0 0-108 0,0 0-140 16,0 0-204-16,0-17-126 0,-29 17 180 0</inkml:trace>
  <inkml:trace contextRef="#ctx0" brushRef="#br0" timeOffset="60369">18085 13072 2249 0,'0'0'14'0,"0"0"7"0,-8 8-4 0,8-8 10 16,0 0-7-16,0 0 10 0,0 0 34 0,0 0 20 15,0 5 19-15,0-5 6 0,0 0-6 0,0 0-6 16,0 0-14-16,0 0-11 0,0 0-6 0,33 0-2 15,-33 0 9-15,41 0 7 0,-18 0 6 0,2 0-1 16,4 0-3-16,2 0-2 0,2 0-8 0,4 0 2 16,5 0-3-16,1 0-9 0,7 0-2 0,3-19-10 15,7 19-8-15,6 0-10 0,5 0-12 16,3-13-9-16,3 13-5 0,3 0 3 0,-1 0-2 16,5 0-5-16,1 0-3 0,-2 0 3 0,0 0-4 15,1 0 5-15,5 0 1 0,6 0-5 0,11 22 1 16,3-22 5-16,11 0 4 0,2 0 5 0,13 14 6 15,-1-14-4-15,2 0-5 0,-3 0-2 0,-7 0-5 16,0 0 7-16,-4 0 5 0,-4 0 9 0,-7 0 16 16,-5 0-3-16,-11 0 5 0,-6 0-2 0,-11 0-1 15,-14 0 0-15,-10 0-8 0,-15 0-3 0,-8-14-6 16,-14 14-11-16,-1 0 4 0,-12 0-7 0,1 0 1 16,-5 0 0-16,0 0-4 0,0 0 3 15,0 0-3-15,0 0 4 0,0 0-2 0,0 0-3 16,0 0 2-16,0 0-1 0,0 0-4 0,0 0 3 15,0 0-1-15,0 0 0 0,0 0 0 0,0 0 0 16,0 0-1-16,0 0 1 0,0 0 0 0,0 0-5 16,0 0 1-16,0 0-28 0,0 0-10 0,0 0-17 15,0 0-29-15,0 0-11 0,0 0-35 0,0 0-44 16,0 0-65-16,0 0-67 0,0 0-73 0,0 0-88 16,0 0-219-16,0-17-103 0,0 17 126 0</inkml:trace>
  <inkml:trace contextRef="#ctx0" brushRef="#br0" timeOffset="62289">2512 13991 2569 0,'0'2'1'15,"28"-2"-1"-15,-28 0 8 0,21 0 16 0,-21 0 26 16,19 0 24-16,-19 0 29 0,18 0 18 0,-5 0 5 16,1 0 6-16,-1 0-2 0,1 0-14 0,3 0-14 15,1 0-15-15,1 0-20 0,-1 0-8 0,5 0-13 16,-2 0-12-16,2 0-11 0,-1 0-12 0,5 0 1 15,4 0 7-15,2 0 7 0,2 0 2 0,9 0 3 16,3 0-4-16,9 0 2 0,4 0-4 0,6 0-3 16,3 0 0-16,7 0-4 0,5 0 5 0,10 0 5 15,-3 10-6-15,8-10 4 0,1 0-6 16,-2 7 4-16,4-7 16 0,0 6 7 0,-2-1 11 16,-2-1-7-16,-2-2-14 0,1 1 7 0,-10-1 16 15,1 0 8-15,-6 0 24 0,-7-2-9 0,-4 0-4 16,-6 0-1-16,-6 0-18 0,-11 0-5 0,-1 0-13 15,-9 0-16-15,-4 0-4 0,-6-18-8 0,-5 18-9 16,-1 0 7-16,-4 0-8 0,-5 0 4 0,-2 0-1 16,-2 0-5-16,-2 0-2 0,-4 0-6 0,0 0 0 15,0 0 4-15,0 0 2 0,0 0 3 0,0 0 0 16,0 0-5-16,0 0 3 0,0 0 3 0,0 0-1 16,0 0 4-16,0 0-6 0,0 0-28 15,0 0-17-15,0 0-42 0,0 0-34 0,0 0-42 16,0 0-66-16,0 0-85 0,0 0-101 0,0 0-150 15,0-16-308-15,0 16-60 0,0-16 154 0</inkml:trace>
  <inkml:trace contextRef="#ctx0" brushRef="#br0" timeOffset="63204.99">6615 13991 2838 0,'0'9'16'0,"0"-9"9"16,0 5 10-16,0-5 20 0,0 0 11 0,0 0 19 15,0 0 12-15,0 0-1 0,0 0-23 0,0 0-27 16,0 0-19-16,0 0-15 0,23 0 0 0,-23 0 11 16,26 0 12-16,-3 0 23 0,2 0 6 0,8 0 5 15,6 0 2-15,7 0-1 0,3 0 3 0,11 0 1 16,4 17-8-16,11-17-18 0,5 0-11 0,9 0-9 15,6 0-3-15,9 0 6 0,7 0 8 0,5 0 6 16,6 0 6-16,4-22 2 0,2 22-1 0,5 0-9 16,-1-14-19-16,-2 14-7 0,2 0-16 0,3 0 11 15,-1-13 37-15,1 13 37 0,-5 0 34 16,-4-8 12-16,-12 8-16 0,-7-7-33 0,-16 1-18 16,-12 1-10-16,-15-2 7 0,-15 3 22 0,-7-3 9 15,-13 2 7-15,-7-1-10 0,-3 3-25 0,-7-1-24 16,-5 2-19-16,-1 0-22 0,-6 0-5 0,0 2-12 15,0 0-40-15,0 0-39 0,0 0-53 0,0 0-48 16,0 0-35-16,0 0-48 0,0 0-79 0,0 0-73 16,0 0-56-16,-21 0-90 0,21 0-172 0,0 0-74 15,-19 0 142-15</inkml:trace>
  <inkml:trace contextRef="#ctx0" brushRef="#br0" timeOffset="64608.99">11522 14077 2807 0,'0'0'14'15,"0"0"8"-15,0 7 28 0,0-7 39 0,0 0 23 16,0 0 25-16,0 0 4 0,0 0-15 0,0 0-18 16,0 0-14-16,0 0-16 0,0 0-11 0,0 0-15 15,0 0-16-15,0 0-13 0,0 0-6 0,17 0 2 16,-17 0 14-16,16 0 22 0,-1 0 15 0,1 0 12 16,5 0-3-16,2 0-2 0,3 14-10 15,8-14-13-15,1 0-3 0,2 0-6 0,4 0 2 16,5 0 9-16,3 0 6 0,3 0-3 0,6 0-3 15,2 0-2-15,4 0-4 0,8 0-6 0,1 0 5 16,-1-14-7-16,7 14-5 0,3 0-10 0,1-13-5 16,-2 13-5-16,-1-9 5 0,9 9-3 0,6-12-10 15,6 6-4-15,11 6-9 0,8-8 2 0,10 6 0 16,13-2 2-16,8 4-3 0,0-3 5 0,2 2-2 16,-5 1 4-16,-1-1-4 0,-4-1 0 0,-1 2 0 15,-7-1-3-15,-3 1 15 0,-4-1 9 0,-4 0 21 16,-4-1 26-16,-10-2 7 0,-7 0 3 0,-8 1-12 15,-6-2-7-15,-10-1-4 0,-7 1-1 16,-6 1 2-16,-4-1-8 0,-4 1-9 0,-6 1-8 16,-3-1-3-16,-7 2-2 0,-3 1 2 0,-6-3-2 15,-6 3 12-15,-2 0-4 0,-11-1 4 0,1 2-5 16,-5-1-13-16,-4 1-11 0,-4 0-3 0,0 0-6 16,-2 0 4-16,0 0 6 0,0 0-10 0,0-1 13 15,0 1 1-15,0 0 0 0,0 0 5 0,0 0-13 16,0 0-11-16,0 0 5 0,0 0 5 0,0 0-5 15,0 0 0-15,0 0 9 0,0 0-9 0,0 0 0 16,0 0 9-16,0 0-9 0,0 0 0 0,0 0 8 16,0 0-3-16,0 0 9 0,0 0-2 0,0 0 6 15,0 0-4-15,0 0-14 0,0 0 4 16,0 0-8-16,19-1-6 0,-19 1 1 0,31-2 0 16,-8 2 5-16,3-1 8 0,5 0-4 0,7 0 5 15,-1 0-15-15,10-2-2 0,5 2-7 0,8 0-3 16,0-3-2-16,6 2 5 0,6 0 10 0,3 2-5 15,6-1 9-15,-3 1 5 0,1 0-4 0,-3 0-1 16,3 0 1-16,-5 0-1 0,-4 0 10 0,-6 0 4 16,-8 0 9-16,-6 16-8 0,-9-16 22 0,-8 0 27 15,-6 0 21-15,-10 0 30 0,-5 0-12 0,-4 0-22 16,-4 0-22-16,-1 0-15 0,-3 0-15 0,0 0-1 16,0 0-5-16,0 0-6 0,0 0-1 15,0 0-3-15,0 0-5 0,0 0-5 0,0 0 7 16,0 0-9-16,0 0 2 0,0 0 5 0,0 0-6 15,0 0 6-15,0 0 1 0,0 0-9 0,0 0 6 16,0 0-1-16,0 0-4 0,0 0 11 0,0 0-11 16,0 0 4-16,0 0 4 0,0 0-4 0,0 0 3 15,0 0 1-15,0 0-4 0,0 0-4 0,0 0 4 16,0 0-3-16,0 0-9 0,0 0 4 0,22 0-2 16,-22 0 3-16,27 0 11 0,-27 0-8 0,33 0 6 15,-18 0-4-15,-1 0 0 0,-14 0 9 0,19 0-2 16,-19 0-5-16,12 0 9 0,-6 0-9 0,-6 0-1 15,11 0 5-15,-7 0-8 0,0 0 1 16,2 0 6-16,-6 0-2 0,4 0-4 0,-4 0 4 16,0 0-8-16,0 0 6 0,0 0 8 0,0 0-4 15,0 0 1-15,0 0-4 0,0 0-3 0,0 0 0 16,0 0 8-16,0 0-3 0,0 0-6 0,0 0 11 16,0 0-8-16,0 0-2 0,0 0 7 0,17 0-11 15,-17 0 6-15,0 0 5 0,0 0-1 0,0 0 8 16,0 0-8-16,0 0 1 0,0 0-1 0,0 0-11 15,0 0 8-15,0 0-10 0,0 0-16 0,0 0-1 16,0 0-38-16,0 0-21 0,0 0-31 0,0 0-65 16,0 0-38-16,0 0-60 0,0 0-52 0,0 0-11 15,0 0-40-15,0 0-48 0,0 0-51 16,0 0-67-16,0 0-86 0,0 0-50 0,0 0-104 16,0 0 160-16</inkml:trace>
  <inkml:trace contextRef="#ctx0" brushRef="#br0" timeOffset="66940.99">24599 14015 1937 0,'0'1'42'0,"-21"1"32"0,11 1 43 0,1-2 33 16,-5 0-12-16,6 1 2 0,-5-1-14 0,7 0-13 16,-6-1-9-16,6 0-8 0,-1 3-9 0,5-3 4 15,-2 0 5-15,4 0-1 0,-4 2-3 16,4-2 0-16,0 0-7 0,0 0 1 0,0 0 4 16,0 0-9-16,0 0 0 0,0 0-7 0,0 0-9 15,0 0-7-15,0 0-16 0,0 0-11 0,27 0-7 16,-27 0-1-16,35 0 12 0,-4 0 10 0,6 0 13 15,9 18 7-15,12-18-2 0,-1 0-1 0,16 16-13 16,3-16-2-16,9 10-6 0,10-10-10 0,8 8 2 16,9-8-5-16,6 5-4 0,12-5-5 0,9 4-5 15,9-3-13-15,14 0-1 0,9 0 0 0,17-1 0 16,9 0-1-16,12 0 1 0,10 0-3 0,4 0 0 16,2 0 3-16,5 0 1 0,3 0 7 15,-3 0-2-15,-15-24 3 0,-2 24-1 0,-5 0-11 16,-3-21 5-16,-9 21 0 0,1-18 0 0,-7 18 1 15,-10-19-4-15,0 10 3 0,-3 2 46 0,-9 0 35 16,-7-1 27-16,-12 2 7 0,-11 0-44 0,-16 3-22 16,-2-5-20-16,-16 2 5 0,-11 2 12 0,-13-1 6 15,-9-2 11-15,-9 5 12 0,-13-2 17 0,-7-1-3 16,-16 3-10-16,-7 1-30 0,-7 0-33 0,-5 1-23 16,-1 0-6-16,-6 0-15 0,0-3 10 0,0 3-13 15,0 0-38-15,0-1-27 0,0 1-42 0,0 0-36 16,0 0-4-16,0-1-10 0,-17 1-16 0,17 0-11 15,0 0-36-15,-18 0-52 0,5 0-57 16,-1 0-55-16,-3 0-61 0,-5 0-80 0,-5 0-128 16,0 18-10-16,-4-18 145 0</inkml:trace>
  <inkml:trace contextRef="#ctx0" brushRef="#br0" timeOffset="68296.99">2396 14708 1445 0,'-11'0'13'0,"-1"0"8"0,4 0 20 16,2 16 52-16,-3-16 32 0,5 0 27 0,-2 0 0 15,2 14-29-15,-2-14-24 0,-1 0-2 0,3 10 6 16,4-10 3-16,0 0-2 0,-4 6-14 0,4-6-15 15,0 3-20-15,0-3-5 0,0 0-10 16,0 0 7-16,0 0 3 0,0 0 2 0,0 0 9 16,0 0-10-16,0 0-10 0,0 0-7 0,0 0-15 15,0 0-1-15,0 2 7 0,0 0 15 0,23 1 6 16,-23-1 1-16,35 5-10 0,-8-2-15 0,10 0-6 16,7 3-7-16,11-2 8 0,5-1-3 0,11 0 0 15,5 1-2-15,9-3-1 0,8 0-4 0,6-1 5 16,4-1-3-16,11-1-1 0,10 0 0 0,11 0-3 15,9 0 22-15,13 0 13 0,13 0 16 0,6 0 10 16,5-20-15-16,5 20-9 0,3 0-11 0,1 0-6 16,-2-15-5-16,-2 15-3 0,0 0-11 0,-6-9-1 15,6 9 5-15,-6-8 22 0,2 8 12 16,-7-4 19-16,-5 0 3 0,-5-1-9 0,-12 2 4 16,0-3-3-16,-19 1 0 0,-7 0 4 0,-14-2-7 15,-14-1-4-15,-10 0 1 0,-14 1-1 0,-13 0 20 16,-11 0 15-16,-9 2 8 0,-11-1-1 0,-8 0-27 15,-7 5-36-15,-8 0-23 0,-4-1-14 0,-4 1 3 16,0 1-1-16,0 0-2 0,0 0-2 0,0 0-2 16,0 0 2-16,0 0 0 0,0 0 2 0,0 0 2 15,0 0 0-15,0 0 7 0,0 0-3 0,0 0-1 16,0 0 4-16,0 0-1 0,0 0-4 0,0 0-9 16,0 0-14-16,0 0-7 0,0 0-13 15,0 0-13-15,0 0-13 0,0 0-34 0,0 0-38 16,0 0-48-16,0 0-66 0,0 0-76 0,0 0-65 15,0 0-59-15,0 0-82 0,0 0-98 0,-26 0-69 16,26 0 134-16</inkml:trace>
  <inkml:trace contextRef="#ctx0" brushRef="#br0" timeOffset="71957">12217 14805 2164 0,'0'0'20'0,"-11"8"-4"16,11-8 1-16,0 0 3 0,0 0-13 0,0 0 12 16,0 0 17-16,0 0 9 0,0 6 11 0,0-6 18 15,0 0 3-15,0 0 14 0,0 0 6 0,0 0-4 16,0 0-11-16,0 0-21 0,0 0-22 0,0 0-18 16,33 0-8-16,-33 0 8 0,40 0 14 0,-13 0 13 15,6 0 11-15,4 0 2 0,6 0 5 0,1 0-1 16,1 0-1-16,5 0-3 0,-1 0 1 0,5 0-6 15,-2 0 1-15,4 0 1 0,1 0 0 0,3 0 6 16,7 0-6-16,1 0-11 0,8 0-17 0,7 0-5 16,8 0 18-16,6 0 14 0,4-22-2 0,5 22-13 15,3 0-25-15,9-16-12 0,2 16-1 16,6 0 2-16,4 0-1 0,9-11 1 0,4 11-8 16,1 0 4-16,5 0-1 0,0 0-4 0,2-4 6 15,-4 0-1-15,-1-1 1 0,7 2 1 0,2-3-4 16,11 1 1-16,3-2-2 0,7-1-7 0,2 0 5 15,10 1-2-15,4-4 4 0,2 0 6 0,3 1-2 16,-3-1 5-16,0 0 5 0,-6 2 2 0,3-2-1 16,-1 3-3-16,-4-2 2 0,-2 3 3 0,-4 1 14 15,-5-1 3-15,-5 1 3 0,-7 1-2 0,-6-1 0 16,-8-1 0-16,-10 2-2 0,-9-1 1 0,-8-1 0 16,-11 1 3-16,-9 0 4 0,-3 1 2 15,-10-4 2-15,-13 4 2 0,-8 0 2 0,-12 0 8 16,-14 1 6-16,-7-1 3 0,-12 4-13 0,-7-2-20 15,-8 3-20-15,-1-1-24 0,-7 1-1 0,0 0-1 16,0 0 4-16,0 0 2 0,0 0-11 0,0 0-7 16,0 0-6-16,0 0 2 0,0 0 2 0,-19 0 13 15,19 0 5-15,0 0 4 0,0 0 10 0,-17 0-2 16,17 0-2-16,-10 15 5 0,10-15-5 0,-12 0-1 16,12 0 1-16,-7 10 2 0,7-10-4 0,-4 0 5 15,4 0-3-15,0 0-2 0,0 0 5 0,0 0-4 16,0 0 1-16,0 0-6 0,0 0-23 0,0 0-16 15,0 0-18-15,0 0-30 0,0 0-13 16,0 0-34-16,0 0-42 0,0 0-50 0,0 0-38 16,0 0-31-16,0 0-48 0,0 0-46 0,0 24-140 15,0-24-236-15,0 20 120 0</inkml:trace>
  <inkml:trace contextRef="#ctx0" brushRef="#br0" timeOffset="74084.99">25777 14861 2149 0,'-10'14'5'0,"6"-14"2"0,4 0-2 15,-5 0-2-15,5 0-5 0,0 0 2 0,0 7 8 16,0-7 27-16,0 0 31 0,0 5 18 0,0-5 18 16,0 2 0-16,0 0-6 0,0 1 6 0,0-2 0 15,0 2-5-15,23 1-5 0,-23-1-17 0,35 0-14 16,-12 2-1-16,8-3-7 0,10 3 11 0,9-2-2 16,4 1-5-16,10-1-12 0,10 0-14 0,13 0-5 15,10-3 1-15,13 3 16 0,10-2-7 0,16 0-9 16,15 2-11-16,16-2-20 0,9 2 4 0,8 1 14 15,12 1 17-15,7-1 15 0,4 1 17 16,4-1 2-16,-9 1 1 0,-3-2 2 0,-7-2-4 16,-2-1 4-16,-12 0-3 0,-11 0 1 0,-12 0-2 15,-10-22 2-15,-4 22 1 0,-9-24-18 0,-10 24-18 16,-11-28-18-16,-5 28 6 0,-9-24 44 0,-10 24 42 16,-13-24 19-16,-8 24-8 0,-14-16-37 0,-11 16-39 15,-8-11-25-15,-12 11-8 0,-6-6-11 0,-9 6-3 16,-4-4 1-16,-2 4-27 0,4 0-22 0,-4 0-31 15,0-1-38-15,0 1-30 0,0 0-23 0,0 0-7 16,0 0-11-16,-23 0-32 0,23 0-30 0,-22 0-58 16,5 20-63-16,-2-20-44 0,-3 0-96 0,-1 20-133 15,-4-20 56-15,-4 0 129 0</inkml:trace>
  <inkml:trace contextRef="#ctx0" brushRef="#br0" timeOffset="77701">2239 15618 1041 0,'0'-2'7'0,"0"2"15"16,0 0 19-16,0 0 18 0,0 0 20 0,-19 0 13 15,19 0 17-15,0 0 6 0,-14 0 0 16,14 0-7-16,0 16-15 0,-17-16-2 0,17 0-7 16,-6 0 12-16,6 0-1 0,-6 0 1 0,6 0 7 15,0 0-18-15,0 0-5 0,0 0-7 0,0 0-11 16,0 0 2-16,0 0-5 0,0 0-2 0,0 0-8 16,0 0-8-16,0 0 0 0,0 0-2 0,0 0 1 15,0 0 1-15,0 0-3 0,0 0 1 0,0 0 1 16,0 0 2-16,0 0-10 0,0 0-10 0,0 0-12 15,22 0-7-15,-22 0-1 0,21 0 0 0,-6 0 1 16,7 0 6-16,-1 0 10 0,4 0 12 0,0 0 5 16,1 0 3-16,5 0 0 0,3 0-5 0,1-14-1 15,6 14 1-15,4 0 5 0,7 0 16 16,6-9 10-16,2 9 11 0,2-5-5 0,2 0-6 16,6 0-8-16,-1 1-8 0,-3 1 1 0,2-2-4 15,-4 1-8-15,4-1-2 0,-8 0-12 0,4 0-5 16,-4-3 0-16,2 2-9 0,2-3 0 0,-2 1-4 15,11 0-3-15,1-1-1 0,9 2-2 0,2 1 2 16,14-1 4-16,0 1-2 0,6 3 2 0,3-1-6 16,-3-1 0-16,3 0 2 0,-1 1-4 0,-3 1 3 15,1 0 0-15,5 0-8 0,-1 3 7 0,5-4 0 16,4 4-2-16,6 0 8 0,2 0-5 0,4 0 0 16,-4 0-1-16,4 0-4 0,3 0 8 15,-3 0-2-15,4 0 3 0,1 0 2 0,-1 0-7 16,4 0-2-16,3 20 4 0,-2-20-2 0,-1 0 6 15,-2 14 3-15,3-14 2 0,-3 0 3 0,1 12-2 16,-1-12-3-16,-1 0-3 0,-1 5-2 0,2-5-2 16,-1 5 1-16,-7-5-2 0,0 0-1 0,2 0 2 15,-2 2-2-15,3-2 2 0,1 2-1 0,2-2 3 16,1 1-1-16,5 2 1 0,1-2 1 0,-3 2-5 16,1-1 2-16,3 0 1 0,1 2-3 0,2-3-4 15,-3 1 5-15,5 0-9 0,2 0 8 0,2 0 8 16,-6-2-8-16,-1 0 4 0,1 0-7 0,-2 0 2 15,-1 0-1-15,1 0 1 0,0 0 2 16,-1 0 1-16,1 0-4 0,-1 0 5 0,-1 0-1 16,-2 0-3-16,1 0 6 0,1 0-7 0,1 0 5 15,1 0 0-15,0 0 6 0,5 0-8 0,-3 17-5 16,0-17-1-16,-5 0-6 0,-1 0 9 0,-1 16 15 16,-3-16-8-16,-5 0 0 0,2 10 0 0,-4-10-10 15,1 8 8-15,-5-3-1 0,-5 0 2 0,-7-1-4 16,-4-1 0-16,-7 0 0 0,-4-2-7 0,-6 0 6 15,0-1-1-15,-4 0 1 0,-2 0 2 0,-1 0 2 16,-3 0-4-16,2 0-1 0,-9 0 1 0,0 0-1 16,-3 0 2-16,-7 0 2 0,-6 3 17 0,-5-3 10 15,-5 0 19-15,-7 0 10 0,-10 0-9 16,-4 0-3-16,-6 0-5 0,-9 0 1 0,-1 0-3 16,-7 0-1-16,0 2-10 0,-4-2-2 0,0 0-6 15,0 0-7-15,0 0-3 0,0 0-7 0,0 0-6 16,0 0-1-16,0 0-15 0,0 0-18 0,0 0-15 15,0 0-26-15,0 0-27 0,0 0-30 0,-17 0-51 16,17 0-64-16,0 0-68 0,0 0-69 0,0 0-67 16,0 0-127-16,-8 0-190 0,8 0 57 0,0 0 143 15</inkml:trace>
  <inkml:trace contextRef="#ctx0" brushRef="#br0" timeOffset="119255.99">17800 5236 1609 0,'0'0'-4'0,"10"0"1"0,-10 0 2 0,0-21-6 15,11 21-2-15,-11 0-6 0,0 0-8 0,0 0 0 16,0 0-5-16,0 0 9 0,0 0-13 0,0-11-21 16,0 11-39-16,0 0-66 0,-25-9-36 0,25 9-53 15,0-6-26-15,-23 2 68 0</inkml:trace>
  <inkml:trace contextRef="#ctx0" brushRef="#br0" timeOffset="-194375.74">31236 6070 757 0,'0'0'11'15,"0"0"4"-15,0 0 4 0,0 0 0 0,0 0-11 16,2 0 5-16,-2 0 23 0,2 0 15 0,-2 0 26 16,0 0 10-16,0 0-12 0,0 0 5 0,0 0-2 15,0 0-3-15,0 0 5 0,0 0-7 0,0 0-5 16,0 0 0-16,0 0-4 0,0 0 7 0,0 0 3 16,0 0-4-16,0 0-6 0,0 0-9 0,0 0-17 15,0 0-13-15,0 0-8 0,0 0-10 16,0 0-6-16,0 0-1 0,0 0-3 0,0 0 6 15,0 0 1-15,0 0 7 0,0 0 14 0,0 0 14 16,-16 0 12-16,16 0-5 0,0 8-5 0,-15-8-16 16,15 6-9-16,-12-6 1 0,6 7-7 0,-2-3-1 15,1 0 8-15,1 1 16 0,0-1 11 0,0 0-2 16,-3-1-10-16,3 2-14 0,0-2-4 0,-2 2 8 16,-1-1 1-16,1 0 1 0,2-1-7 0,0 2-8 15,-2 0 0-15,1-1-10 0,-1 0 3 0,2 0 1 16,-2 0-3-16,1 1 12 0,-3 1-3 0,4-1 6 15,-2 0 5-15,-5 0 1 0,5 1 0 0,0-1-8 16,-5 2 3-16,3-3-13 0,0 1 1 0,-1-2 6 16,3 1-7-16,-2 1 12 0,1-1-3 15,1 0-4-15,0-1 3 0,0 1-10 0,1-2 2 16,1 3-4-16,0-3-1 0,2 1 3 0,-2 0-4 16,2 0 4-16,-1 0-3 0,1-1-1 0,0 1 3 15,-2 1-2-15,2 0 2 0,0 1 5 0,-5-1-1 16,7 1 6-16,-4 1 12 0,0 1 10 0,0-2 3 15,-1 0-2-15,1 0-8 0,0 1-6 0,0-3 2 16,-2 3-2-16,3-3 1 0,-3 0 0 0,4 1-5 16,-2 0-2-16,2-2 1 0,0 2-7 0,-3-1 0 15,3-2-2-15,0 0-2 0,0 3 0 16,0-1 1-16,0-3-1 0,0 2-2 0,-1 1 1 16,3 1-8-16,-2-2 5 0,0 0 2 0,0 2 0 15,0 2 5-15,0-4-5 0,-2 4 1 0,-3-2-2 16,7 1-2-16,-2 0 4 0,-2 0 0 0,2-1-4 15,-2 0 2-15,1 1 0 0,1-1-2 0,0-1 8 16,-2 1-3-16,2-1 1 0,0 2-2 0,0-2-1 16,-1 1-1-16,1-1 0 0,-2 1 0 0,2-2 2 15,0 0-3-15,0 3-3 0,0-2 3 0,-1 0-4 16,1 1 5-16,2-1 5 0,-2 2-5 0,0-1 0 16,-2 1 1-16,2-2-4 0,2 2 6 0,-3-2-4 15,-1 1 1-15,2 1 3 0,-2-2-5 16,4-1 5-16,-2 2-3 0,-3 0 0 0,3-1 2 0,0 0-2 15,0 0 0-15,0 0 1 0,-2 0 3 16,4 1-4-16,-5-2 1 0,7 1-1 0,-4-1-1 16,4 0 0-16,-2 2 0 0,0-3 1 0,-2 0-1 15,4 2 4-15,-4-1-3 0,2 1-2 0,2 0 0 16,-4-1 0-16,0 1 2 0,4-2-1 0,-3 4 2 16,1-4-1-16,0 3-1 0,-4-1 3 0,4 0-1 15,-2 0-1-15,0 0 2 0,0 0-2 0,2 0 2 16,-3 0-1-16,1 0-1 0,2 0 3 0,0 0-8 15,-2 0 6-15,0-1-3 0,0 1 2 16,2-1 3-16,0-1 1 0,0 2-2 0,-3-2-3 16,3 0 3-16,0 1 1 0,0 2 7 0,-4-3 12 15,2 2 8-15,0-1-1 0,2 2-2 0,-2-1-13 16,2 0-7-16,-3-1-3 0,3 2-4 0,2-2 0 16,-4 1 0-16,4 1 0 0,0-2 2 0,-4 2-2 15,4-3-2-15,-2 1 2 0,0 1-2 0,-2 0 2 16,2 0 0-16,0 1 4 0,-2-1-4 0,1 1-1 15,-1-2 3-15,4 1-4 0,-2 0-1 0,0 0 2 16,0-2-3-16,0 3 3 0,0-2 3 0,-2 2 1 16,4-2 0-16,-4 0-3 0,0 1 0 0,4 0 0 15,-5-2 2-15,5 1-4 0,-2 2 0 16,2-2 0-16,-2 0 0 0,-2 0 3 0,4 1-2 16,-4 1 2-16,2-2 0 0,0 1-3 0,0 0 4 15,-2-1-4-15,4 2 2 0,-4 0 1 0,2-1-1 16,-3 0-3-16,3 1 1 0,-2 0 2 0,0-3 4 15,-2 3 2-15,6 0-4 0,-4 0 0 0,4-1-4 16,-2 0 0-16,-2 2 4 0,1-1-3 0,1-1 3 16,-2 3-3-16,0-3 3 0,0 2 1 0,0-1-3 15,2 1 0-15,-2-1-4 0,0 0 1 0,1 0 0 16,-3-1 1-16,6 1 5 0,-4 0 2 0,2 0-4 16,0-2 4-16,-2 2-5 0,2 0-3 15,-2 0 7-15,-1-1-3 0,1 1 3 0,0-1-1 16,4 1-3-16,-2 0-1 0,-2 0-1 0,2 0 4 15,-2 1-4-15,0 0 2 0,2-1-2 0,-3 0-3 16,1 0 5-16,0 1-2 0,2-3 6 0,-2 2-4 16,2-2-3-16,0 3 5 0,0-3-2 0,0 1 2 15,-2-2 3-15,4 2-6 0,-5 0 3 0,5-2 2 16,-4 3-5-16,2-2 1 0,-2 1 0 0,0-1-2 16,0 1 3-16,0-2 0 0,0 3-3 0,2-2 3 15,-3 1-1-15,1-1 4 0,2 1-4 0,0 0 1 16,-2-1-1-16,4 1-6 0,-4-2 9 0,2 1-1 15,0 0-4-15,2-2 4 0,-4 3-6 0,-1-2 2 16,3 0 4-16,-2 1-2 0,0 0 4 0,0 0-1 16,2 1 1-16,-2-3 1 0,4 1-5 0,-4 0 2 15,0 2-4-15,1-1 0 0,1-2 2 16,-6 1 3-16,8 1 1 0,-6 1-2 0,2-2-1 16,0 1-2-16,0 0 1 0,-5 1 1 0,5-2-1 15,0 2 0-15,-2-2 2 0,-2 2-2 0,5-1 2 16,-3-2 4-16,4 0-2 0,-4 2 0 0,0-2 3 15,2 1-7-15,4-1 2 0,-4 0 2 0,1 0 5 16,-1 0 13-16,0 0 2 0,0 0 2 0,0 0 4 16,4 0-7-16,-4 0-2 0,4 0-3 0,-4 0-2 15,2 0-1-15,2 0-4 0,-5 0 3 16,5 0-5-16,-2 0 2 0,0 0 0 0,0 0 4 0,0 0-1 16,-2 0-1-16,0-14 4 0,4 14-7 15,-2 0-3-15,0 0-4 0,-4 0-7 0,1-10 4 16,1 10 4-16,0-6-2 0,-2 6 3 0,2-6-7 15,-2 2 2-15,-1 1-1 0,-1 1 1 0,4-3 2 16,-2 2-3-16,2-1 3 0,-5 3-1 0,5-4-1 16,-2 2 2-16,4 1 0 0,-8-1 0 0,6-1-4 15,-1 3 2-15,-1-3-1 0,2 2-1 0,-4-2 4 16,4 3-1-16,2-3-5 0,-5 1 7 0,1-1 2 16,2 1-3-16,0 1 8 0,0-3-8 15,2 2 1-15,-2-1 4 0,-1 0-6 0,5 2 12 0,-4-1 1 16,0 0 9-16,4 1 6 0,-4-2 1 15,4 1-4-15,-2 0-5 0,2-1 0 0,-2 0-7 16,0 0 2-16,0 0-3 0,2 1-8 0,-4-1 2 16,2 0-8-16,0 1-3 0,-1-3 2 0,-1 2-1 15,4 1 3-15,-4-2 4 0,4-1 2 0,-4 2-4 16,4-1 5-16,-2 1-7 0,0 0 4 0,2-1 4 16,-2 1-1-16,0 0 7 0,0 1 1 0,2 0-2 15,-4-1 3-15,4 0-5 0,-5 1-2 0,5-2-1 16,-4 2-1-16,4 0-2 0,0-1-2 0,0 0 1 15,-2 0-2-15,0 1 3 0,2 1-7 0,0-2 2 16,-4 1-5-16,4 1 3 0,-2-2 2 16,0 1-2-16,2-1 7 0,0 0-5 0,-2 0 1 15,-2-1 7-15,4 0 8 0,0-1 5 0,-4 2 6 16,4-1-3-16,0 0-4 0,-5 0-1 0,5 0 3 16,-2 0-2-16,2 0-5 0,-4-1-3 0,4 0-6 15,-4 0-5-15,4 0 2 0,-4 0 4 0,0-2 0 16,4 2-1-16,0-1-2 0,-4 0-4 0,4-1 1 15,0 1 1-15,-4-1 0 0,4-1 5 0,-2 1 4 16,-1-2 4-16,3 0 3 0,-4 1 3 0,4-1-3 16,-2-1 0-16,2 1 2 0,-2-1 3 0,0 1-2 15,2-1-1-15,-4 1 3 0,4-1-6 16,0 2 3-16,0-1 3 0,0 0 2 0,0 2-5 16,0-2 3-16,0 3-10 0,0-2-5 0,0-1-5 15,0 3-3-15,0-4 7 0,0 4-6 0,0-4 7 16,0 2 0-16,0-2-3 0,0 2-2 0,0-3 3 15,0 3 2-15,0-2 7 0,0 0 14 0,0-2 7 16,0 2 8-16,0 0-5 0,0-2-10 0,0 1-10 16,17-1-9-16,-17 1 0 0,0-1 6 0,0 1 7 15,6 1-2-15,-6-3-3 0,0 3-4 0,12-2-1 16,-12 0 6-16,6 1 1 0,-2 0 0 0,-4 0-5 16,5-1-9-16,-5 1 5 0,4-1 1 15,0-2 6-15,-2 3 10 0,-2-1 0 0,4 0 1 16,-2 0 0-16,0 1 4 0,0-2-4 0,0 2-4 15,-2-2-6-15,4 1-11 0,1 3 6 0,-1-1 1 16,0 0 15-16,0 0 4 0,-2 0-3 0,0 3-10 16,0-2-19-16,2 0 5 0,0 1 3 0,-1-3 10 15,-1 3 4-15,0 0-8 0,0-1-1 0,0 1-10 16,-2 1-5-16,0 1 1 0,0-2 1 0,2 2 2 16,-2-1-7-16,0 2 16 0,0-1-8 0,0 1-4 15,0-3 4-15,0 2-18 0,0 2 5 0,0-1 0 16,0-1 8-16,0 0-3 0,0 3-2 0,0-3 6 15,0 2-1-15,0 0 5 0,-17 1-10 16,17-1 5-16,0 1 1 0,0-1-13 0,0-1 13 0,-10 1-4 16,10 2-10-16,-8-5 18 0,8 4-4 0,-13-2-1 15,11 1 4-15,-4-2-4 0,0 2-3 16,2 0-1-16,-5 0 4 0,5 1 0 0,-2-3 0 16,-2 2 0-16,4 0-3 0,0 2-12 0,-1 0 4 15,3-1 15-15,-2 0-15 0,4 0 11 0,-4 2 4 16,0 0-15-16,4 0 14 0,-4-1 1 0,4 1 0 15,-2 0 4-15,2 0 0 0,-2 1-3 0,0-2-1 16,0 2-7-16,2-1 6 0,0 0 2 0,-3 2 0 16,3-3-2-16,-2 2-6 0,2-2 7 0,0 2-16 15,0 0-63-15,-6-2-69 0,6 1-81 16,0 0-86-16,0 0-57 0,0-1-82 0,-4 2-84 0,4-1-76 16,-6 1-126-16,2 0-141 0,0 1 169 15</inkml:trace>
  <inkml:trace contextRef="#ctx0" brushRef="#br0" timeOffset="-191231.74">30928 6927 1405 0,'0'0'15'0,"0"0"27"0,0 0 15 16,0 7 13-16,0-7 0 0,0 0 3 0,0 0 1 15,0 0 11-15,0 4-2 0,0-4-14 0,0 0 2 16,0 1-4-16,0 0 1 0,0 0-2 0,0 1 1 16,-16 0-4-16,16 1-8 0,0 2-2 0,0-2 0 15,0 1 8-15,-13-1-1 0,13 2-9 16,-10-1-17-16,10 2-7 0,-6-1-6 0,2-2 4 16,-3 4 1-16,1-2-8 0,2 1-2 0,0 1 3 15,-2 0-4-15,0-1 2 0,-1 1 4 0,3 0-2 16,-2 0 3-16,2-1-4 0,-4 1 1 0,3 2-2 15,1-2 0-15,-2-2 7 0,0 1 4 0,-4-1 15 16,5 1 6-16,-3-3 0 0,-2 1 0 0,2-3-7 16,-1 4-3-16,-1-3-6 0,-2-1-11 0,1 3-4 15,3 0-8-15,-2 1-1 0,-3-3 0 16,7 4-3-16,-2-4-1 0,0 3 3 0,1 0-3 0,-3-3-1 16,4 2 0-16,-2 1-6 0,1-2 4 15,-1 2 4-15,0-2-2 0,0 1 4 0,1 2-4 16,-1-3 0-16,2 1 7 0,-2-3 14 0,-1 2 12 15,1-2 10-15,0 3 0 0,0-2-10 0,-3 1-10 16,1 0-8-16,-3-2-4 0,3 0-6 0,-2 2 2 16,-3-1-2-16,5-1-4 0,-3 0 0 0,1 1 0 15,-2 1-5-15,3-1-2 0,5 1 2 0,-4-3-3 16,1 2 0-16,-3 0 7 0,6 1-6 0,-2-2 0 16,-1 2 1-16,1-1-1 0,-2 0 4 15,-1 2-1-15,3 0 1 0,0 0 1 0,-7-2 6 16,5 1 8-16,0 1 14 0,-5-2 6 0,3 1 9 15,-1-3-6-15,-1 3-3 0,-1-1-12 0,3-2-9 16,0 0-4-16,-3 2-7 0,3-2 1 0,-1 2-7 16,1-2 5-16,0 1-2 0,-3 2-6 0,5-2 6 15,-1 1-5-15,-3 0 3 0,4-1 3 0,-3 2-3 16,3-1 2-16,-2 1-2 0,1-1-1 0,1 1-4 16,0 0-1-16,-1-1-1 0,-1 4 8 0,1-3 2 15,-1 0 4-15,2 2 4 0,-3-2-4 0,1 3-2 16,-1-3 2-16,-1 2 1 0,2-4 8 0,-3 2 4 15,3 1-2-15,-1-3-7 0,1 3-3 0,-3-2-1 16,3-1-3-16,0 2 1 0,3-1-3 16,-5 1-6-16,6-1 3 0,-3-1-2 0,1 4 1 0,0-2 2 15,-1 0-1-15,1 1 6 0,2-2-5 16,-5 2 5-16,5-2-3 0,-2 2-2 0,-1 0 0 16,3 1-2-16,-4-1 3 0,3 1-1 0,1 0 1 15,-2-1 2-15,4 0-5 0,-7 0-1 0,9-1 2 16,-4 1-3-16,2 0 5 0,-3-2 2 0,1 0 0 15,2 2 0-15,0-1-4 0,-1-1 2 0,3 1-5 16,0 1 3-16,-2 1 1 0,2-3-5 0,-4 1 5 16,1 0 4-16,1 0-2 0,0 4-1 0,2-5 0 15,-4 2-4-15,3 0 4 0,-1 0 4 16,-2-1-3-16,4 0 1 0,0 1-3 0,0 0-1 16,-1-1 1-16,1-1 3 0,2 3-2 0,-2-3-1 15,0 2 0-15,-2-2 3 0,2 1-2 0,2-2 3 16,-3 4 1-16,-1-2-7 0,2-1-1 0,0 1 3 15,-2 0-5-15,4 2 5 0,-4-3 5 0,1 3-3 16,1-1-5-16,0-1 4 0,0 1-1 0,2-1-5 16,-2 1 9-16,-4-1-8 0,8 0 3 0,-5-1 2 15,1 2-4-15,2 1 2 0,0-2 2 0,-2 2 0 16,2-1 0-16,-2-1 2 0,0 2-4 0,4 1 1 16,0-4 1-16,-4 4-2 0,4 0 1 15,-3-2 1-15,1 2 2 0,-2 1-3 0,2-1 2 16,0 0-3-16,-4 0 4 0,6 0 2 0,0-1-3 15,0 0 1-15,-4 2-4 0,4-3-1 0,0 2 2 16,0-1 0-16,0-3 1 0,0 3 1 0,0 0-3 16,0 2 2-16,-4-3 3 0,4 2 0 0,0 0 1 15,0 1-1-15,0 0-4 0,0-3-2 0,0 5 5 16,0-3-1-16,0 0-1 0,0 1 0 0,0-1-1 16,0-1 1-16,0 0 0 0,0 0 0 0,18 0 2 15,-18-1-3-15,0-1 3 0,0-1 1 0,0 2-3 16,0-3 2-16,0 2 0 0,9-1-2 0,-9 0 1 15,0 1 4-15,4 1-4 0,-4-2 1 0,4 2 4 16,2-1-6-16,-2 1 5 0,2 1 4 16,-4-1-8-16,3 2 7 0,5-1-2 0,-6 0 0 15,2-2 2-15,-4 3-7 0,7-1 1 0,-3-1-3 16,-2 0 0-16,0 1 3 0,0-3-2 0,0 2-1 16,2-2 0-16,-1 2 4 0,1-2-2 0,-4 2 2 15,6-3-3-15,-4 3 0 0,2-1-5 0,-1-2 4 16,-1 3 3-16,-4-1-8 0,8-2 9 0,-2 3-2 15,-4-2 0-15,4-1 6 0,-1 2-5 0,-1-2 4 16,0 2 4-16,2-2-3 0,-2 2 3 0,2-1 1 16,1 1-4-16,3-1 0 0,-2 1-2 0,0 0-3 15,3 0 3-15,-3-1-3 0,0 1 3 16,3 0 0-16,1 0-1 0,-4-1 4 0,1 0 13 0,1 1 6 16,-2 1 9-16,1-3 9 0,-3 0-11 15,4 0 3-15,-4 0-5 0,0-1-3 0,-1 0 1 16,3 0-13-16,-4 1 4 0,4-1-12 0,-6 0-9 15,7 0 0-15,1 0-7 0,-2 0 2 0,0 0 3 16,3 0 1-16,-3 0-1 0,4 0-1 0,-1 0 2 16,3 0-2-16,-1 0 0 0,1 0 0 0,-1 0 6 15,1 0-3-15,-2 0 3 0,5 0 6 0,-3 0 0 16,3 0 13-16,-3 0 8 0,1 0 4 0,1 0 7 16,-1 0 3-16,-1 0-3 0,-1 0-14 15,-1 0-6-15,-1 0-13 0,-1 0-4 0,0 0-1 16,-4 0-3-16,7 0 4 0,-3 0-4 0,-2 0 5 0,1 0-1 15,-1 0-1-15,-2-12 2 0,2 12-2 16,1 0-3-16,-3 0-1 0,-2 0-2 0,6 0 3 16,-1 0-1-16,-1-8 3 0,0 8 1 0,0 0-7 15,-1-3 3-15,5 3 1 0,-6-3-4 0,2 2 3 16,5 0 1-16,-5-1-10 0,-2 1 9 0,7 0-4 16,-3 0-2-16,0 0 13 0,-1-1-7 0,-1 2 2 15,2-2 1-15,1 2-6 0,-5-1 4 0,6-1 3 16,-3 2-8-16,1-2 5 0,-2 0 0 0,2 1 4 15,-1 0 2-15,1-2 8 0,-2 2 0 0,3-2-1 16,-7 2 2-16,2-1-11 0,0 0 2 16,-2 0-3-16,3 1 1 0,-3-1 0 0,0 1-4 0,0-3 4 15,4 3-4-15,-2-1-1 0,-1 1 6 16,1-2-7-16,4 2 3 0,-4 1-1 0,0-1-4 16,1-3 4-16,-1 3-1 0,0 0 2 0,2-1-1 15,-1 0-1-15,-1 0 0 0,2 1 0 0,-4-1 0 16,0 1-1-16,5 0 5 0,-1 1-8 0,-4-1 4 15,2 1-1-15,-2-3-2 0,0 2 3 0,1 0 0 16,3 0 2-16,-4 0-2 0,2 1 3 0,2-1 2 16,-1 0-7-16,-1-1-1 0,0 1 3 0,2 0-3 15,-1 1 3-15,1-3 7 0,2 2-11 16,-2 0 4-16,1 0 4 0,1-2-8 0,0 1 8 16,-1 2-8-16,-1-2 2 0,0-2 6 0,2 3 0 15,1 1 3-15,-3-1 0 0,0-1 11 0,1 1 0 16,-1 0 8-16,2-3-1 0,-2 4-2 0,1-1 8 15,1-1 11-15,-2 1 5 0,1-2-8 0,1 3-1 16,-2-1-15-16,0-1 5 0,5 0-12 0,-3-1 0 16,1 2 3-16,-1-1-10 0,0 1 3 0,1-2-8 15,-1 2-8-15,-4-1 8 0,2 2-4 0,3-1 0 16,-7-2 4-16,8 3-8 0,-3-1 0 0,-3-1 4 16,2 1-4-16,0 0 9 0,-2 0-2 15,5 0-3-15,-3 0 4 0,0-1-8 0,3 1 8 16,-1 0-1-16,-4-2-6 0,9 3 3 0,-5-4-4 15,2 3 1-15,1 1-1 0,-1-1 3 0,1-1-3 16,1 1 0-16,1 0 1 0,-1 0-1 0,-2-1 8 16,5 1-9-16,-3 1 9 0,1-1-8 0,-1 1-4 15,3-1 8-15,-3 1-11 0,-1 0 15 0,3 0-4 16,-1 0-3-16,-3-2 13 0,3 2-17 0,-5 0 7 16,0 0-3-16,1 0-5 0,-1 0 8 0,0 0 4 15,-1 0 3-15,-3 0-2 0,6 0-2 0,-4 0-3 16,3 0-3-16,-3 0-1 0,2 0 0 0,-1 0-3 15,3 0 10-15,-4 0-3 0,3 0 4 0,-3 0-4 16,4 0-5-16,-1 0 2 0,-1 0-4 0,2 0 7 16,1 0-8-16,-1 0 5 0,1 0 6 0,-1 0-10 15,0 0 11-15,1 0-1 0,-3 0-13 16,1 0 14-16,-1 0-7 0,0 0 0 0,1 0 14 16,-1 0-14-16,2 0 7 0,-1 0 6 0,-1 0-10 15,-2 0 4-15,3 0-4 0,-3 0-7 0,4 0 15 16,-1 0-11-16,-5 0 6 0,4 0-3 0,0 0-10 15,5 0 13-15,-1 0-11 0,1 0 4 0,-3 0-3 16,5 0-1-16,-3 0-3 0,3 0 3 0,-1 0 5 16,3 0 0-16,-3 0 3 0,3 0-5 0,0 0 5 15,-3 0 3-15,3 0 1 0,-1 0-1 16,-1 0-6-16,0 0-1 0,-3 0 4 0,0 0 0 0,1 0 4 16,1 0-4-16,-5 0 4 0,-1 0 1 15,0 0-5-15,1 0 0 0,-3 0 0 0,0 0-3 16,1 0 3-16,-3 0 0 0,2 0-4 0,0 0 9 15,1 0-2-15,-3 0 4 0,0 0-4 0,-2 0-1 16,4 0 1-16,-3 0-6 0,1 0 11 0,-4 0-5 16,2 0 0-16,0 0 1 0,-4 0-4 0,2 0 3 15,0 0-3-15,-2 0 0 0,0 0 0 0,0 0-31 16,0 0-45-16,0 0-68 0,0 0-88 0,0 0-73 16,0 0-91-16,0 0-77 0,0 0-54 15,0 0-31-15,0 0-24 0,-33 0-71 0,33 0-41 16,-37 0 141-16</inkml:trace>
  <inkml:trace contextRef="#ctx0" brushRef="#br0" timeOffset="-188967.74">32148 8053 1798 0,'0'-5'53'16,"0"5"46"-16,0 0 51 0,0 0 41 0,0-3-13 15,0 2-14-15,0 1-26 0,0-2-10 0,0 0-23 16,0 2-11-16,0-1-7 0,0-2-21 0,0 2-7 16,0-3-10-16,0 1-4 0,-21-1-5 0,21 2-12 15,0-1-6-15,0 1-13 0,0 0-3 0,-10 0-4 16,10-2 2-16,-8 3 0 0,8-1 0 0,-11 0 1 16,5 0-3-16,-2-1 0 0,2 1 1 15,-1 0 1-15,-1 1 5 0,0 0 3 0,0 0 12 16,-1-3 4-16,-1 2-1 0,0 1 4 0,-3-2-2 15,1 0 4-15,-3 1-1 0,1-1-1 0,-3-1-11 16,3 1-3-16,-5 0-10 0,5-2 1 0,-3 4-3 16,3-3 0-16,-3 1-2 0,3 3-4 0,1-3-3 15,1 2-3-15,0 0 1 0,3 0 0 0,-1 1 4 16,2 0 2-16,-1 0 0 0,3 0 1 0,-2 0-2 16,0 0 3-16,-1 0-2 0,3 0 10 0,-2 0 0 15,0 0 7-15,-5 0 19 0,3 0 5 0,-5 0 7 16,3 0-3-16,-4 0-16 0,-1 0-8 0,3 0-6 15,-3 0-4-15,5 0 6 0,-5 0 6 16,3 0 1-16,-1 0 3 0,1 0-9 0,-1 0-4 0,5 0-4 16,0 0-3-16,-1 0 7 0,5 0-6 0,-2 0-4 15,2 0 4-15,-5 0-6 0,3 0 0 16,-2 0 10-16,3 0-3 0,-3 0 1 0,2 0 3 16,-1 0-2-16,1 0 2 0,-2 0-8 0,0 0-1 15,1 0-2-15,-1 0-5 0,-2 0 3 0,1 0 0 16,-1 0-2-16,1 0 2 0,1 0 1 0,2 0-3 15,-2 0 3-15,-1 0 0 0,3 0-5 0,2 0 3 16,-3 0-3-16,3 0 1 0,0 0 5 0,0 0-1 16,-2 0 1-16,-1 0 3 0,3 0-4 0,-2 14 2 15,-2-14 0-15,-1 0-3 0,1 0 3 16,-3 0-2-16,5 0-3 0,0 8 1 0,-5-8 0 0,5 0 5 16,0 4-2-16,0-4-1 0,-1 1-5 15,3 1 1-15,-2-1-1 0,4 1 5 0,-2-2 4 16,1 0-4-16,1 1 3 0,-4 0-5 0,6 1-1 15,-4-1 2-15,2 0-2 0,-3-1 7 0,3 2-2 16,-2-2 0-16,0 1 2 0,2 1-10 0,-2-2 5 16,-3 2 0-16,7 0-2 0,-2-2 2 0,-2 1 0 15,2 0-2-15,-2-1 0 0,1 2 1 0,3-2 0 16,-2 1-3-16,2 1 4 0,-2 1 2 0,0-2-3 16,-2 0 2-16,4 1-3 0,-2 1 2 15,-1-2 0-15,-1 3-5 0,2-1 5 0,-2-2 0 16,4 3 5-16,-4-2-5 0,1 1 2 0,1-1-4 0,0 1-4 15,-2-2 8-15,6 2-2 0,-4 0 0 16,0-2-1-16,-2 3-1 0,3 0 0 0,-3-1-2 16,2 0 6-16,-2 2-4 0,2 0 0 0,0 2 7 15,-5-2-6-15,7 1 5 0,-4 1 3 0,0-1-5 16,0 1 4-16,-1-1-5 0,3 1-10 0,0-2 10 16,-2 0-2-16,2 2 0 0,0-1 3 0,0-2-3 15,-1 1 4-15,1-1 2 0,0 1-1 0,2-3 0 16,0 2-3-16,0-2 1 0,-2 1-1 0,4 0-1 15,-4-1-1-15,4 1 4 0,-2-2 0 0,0 2-9 16,2 1 6-16,-2-2-6 0,-1 2 1 16,1-1 9-16,0 0-3 0,0 2 3 0,0-1 3 0,0 1-1 15,-2 1-5-15,4-1 2 0,-4-1-3 16,2 1-1-16,0-1 2 0,0 1-1 0,0-1-2 16,0 0 2-16,-1-1 0 0,-1 2-4 0,2-1 8 15,-2 1-3-15,0-3 0 0,2 5-1 0,-2-4 0 16,2 1 2-16,0 1 0 0,-2 1 1 0,4-1-1 15,-5-1-7-15,1 1 1 0,2-2 5 0,0-1-4 16,2 3 4-16,-4-4 3 0,2 1-5 0,0 0 5 16,0 0 0-16,-2-1-5 0,2 4 5 0,0-1 0 15,-3 0-6-15,5 0 2 0,-2 1-4 16,0 0 1-16,-2 0 2 0,4-1 1 0,-2 1 2 16,0 0-4-16,0-1 1 0,0 1-2 0,0 0 2 15,-2 1 0-15,4-1 2 0,0-1-2 0,0 1 6 16,-4 0-2-16,4-1-2 0,-3 0 8 0,3 2-10 15,-2-2 4-15,2 1-1 0,-2 1-3 0,0-2 3 16,2 1-4-16,0 0 1 0,-2-1 1 0,0 2 1 16,0-1-3-16,0-1-4 0,0 1 1 0,2-3-2 15,-4 3 4-15,0 1 6 0,4 0-7 0,-2-2 3 16,-3 1 1-16,5 0 1 0,-2 0 8 0,-2 2-4 16,0-2-5-16,2-1-2 0,-2 1-5 15,4 1 4-15,-4-2 7 0,2 3 1 0,0-3 0 16,2 2-6-16,-2-2-1 0,0 1 0 0,-1 0 0 15,1 0 5-15,0 0-1 0,2 1-2 0,-4 0-2 16,0-1-2-16,4 2 4 0,0-1-2 0,-2 0 5 16,2 0 1-16,-4 1-1 0,4 0 1 0,0 0-1 15,0 0 1-15,-2 2-7 0,2-3 1 0,-2 1 1 16,0 1-5-16,2 0 6 0,-2-3 1 0,0 1 0 16,-1 1 5-16,3 1-5 0,-4-2 1 0,4 0 4 15,0 1-6-15,0-2 0 0,0 2 5 0,0 0-4 16,0-2 2-16,0 3 3 0,0-2-10 0,0 2-1 15,0-1 7-15,0 3-6 0,0 0 10 16,0-1-5-16,0 2-3 0,0-2 5 0,0 3-6 16,0 0 5-16,19-1-3 0,-19-1 2 0,0 1 1 0,0 0-1 15,0-2 7-15,10 2-1 0,-10 0 0 16,11-2 1-16,-7 3-1 0,2-2-4 0,-2-1 0 16,2 3 0-16,0-2-6 0,1-1 4 0,-3 1-2 15,4 1 4-15,-4-3-1 0,2 0-3 0,-1 1 0 16,-1 0-2-16,6-1 3 0,-4 0 3 0,-2 0 1 15,3-1-5-15,-1 2 2 0,-2-2 2 0,4 0-2 16,-4 0 5-16,5-1-4 0,-1 2-3 0,0-2-1 16,0 2 4-16,1 0 0 0,-1-2 0 0,4 3 2 15,-3-2-4-15,1 1 2 0,2 2 1 16,-1 0 4-16,3-2 0 0,-2 1-3 0,3 2-1 16,-3-2 0-16,3 2-2 0,1 0 1 0,1-1 0 15,-3 1 5-15,1 2-6 0,1-3 0 0,1 1-4 16,-3 0-1-16,1-1 2 0,-1 0 1 0,3 0 2 15,-3 0-2-15,1 0 5 0,1 2 0 0,1-1-1 16,-1 2 0-16,1-1-1 0,-1 2-4 0,3 0 0 16,0 1 1-16,-1-3 0 0,1 0 1 0,-3 1-1 15,5 2 3-15,0-1-5 0,-1 2-1 0,-1 0 2 16,0 0-1-16,-3 4 1 0,3 1 3 0,-3-2 1 16,-1 2-3-16,-1-2 0 0,3 1-1 15,-3-2-1-15,-1 0 1 0,1-2 1 0,-3 1 0 16,5-1-2-16,-1 1 4 0,-3 0-1 0,-2 0-2 15,3 1 5-15,3 0-5 0,-1 1 3 0,-1 2 1 16,1-1-1-16,-1 0 1 0,1 1 1 0,5-1-3 16,-3-1-2-16,-3 1 2 0,1-1-3 0,-3-1 4 15,0 0-3-15,-1-3 1 0,1 2 1 0,-3 0 2 16,1-2 1-16,0 2-3 0,1-5-1 0,1 4 2 16,0-3 3-16,-1 4 1 0,-1-1 6 0,0-1 2 15,1 3 5-15,-1 0 5 0,0 0-6 0,1 1 0 16,-1-1-3-16,0 2 1 0,-1 0 2 0,1-2-4 15,0 2-5-15,1-2 1 0,-3-2 0 0,2 1-1 16,-2-3-1-16,-1-1 1 0,-1-2-5 16,0-1-1-16,-2-3 3 0,0-3-4 0,-4 1 0 0,2-3 1 15,-2-1 3-15,2-1-3 0,-2 0 0 16,0 0 3-16,0 0-5 0,0 0 1 0,0 0 2 16,0 0-11-16,0 0-32 0,0 0-33 0,0 0-54 15,0 0-67-15,0 0-68 0,0 0-86 0,0 0-48 16,0 0-63-16,0 0-159 0,-24 0-169 0,24-22 114 15</inkml:trace>
  <inkml:trace contextRef="#ctx0" brushRef="#br0" timeOffset="-186903.73">29285 10258 2052 0,'0'0'32'0,"0"0"17"16,0 0 24-16,0 0 40 0,0 0 2 0,0 0 19 15,0 0 7-15,4 0-13 0,-4 0-21 0,2 0-16 16,-2 0-17-16,0 0-15 0,0 0 1 0,2-18-5 16,-2 18 3-16,2 0 5 0,-2-15-2 0,0 15 5 15,2-12-3-15,-2 12 0 0,0-12 7 0,2 5-6 16,0-1-3-16,1 1 4 0,1-3-4 0,0 2-1 15,2-1 3-15,0 0-11 0,0-2-10 16,-1 0 2-16,-1 0-8 0,2 0-3 0,-2 0-7 16,2-1-5-16,-4 0-4 0,7 0-1 0,-3 0 4 0,0 0-7 15,0 0 7-15,-2-1 3 0,2 0-9 16,-1 2 0-16,-3-1-8 0,2 0 1 0,-2 0 2 16,2-1 0-16,0 1 8 0,-4 0 2 0,4 0 0 15,-2 0 1-15,2-1-3 0,-1 2-6 0,-1 0-2 16,2 1 3-16,-4-2-2 0,4 2 8 0,0 1 12 15,2-3-3-15,-4 3 3 0,2-2-1 0,3-1-5 16,-3 3-1-16,-4-1-2 0,4 0-6 0,0-1 2 16,0 2-3-16,0-1-1 0,-2-3-3 0,2 4-1 15,-4-2 1-15,5-1 0 0,3 3 3 16,-4-1-6-16,-2-1 7 0,2 1 2 0,0 0 2 0,0 1-2 16,3 0 6-16,-3 1-7 0,0-2 2 15,0 1 0-15,0 1-12 0,4 0 11 0,-3 3 1 16,1-1 5-16,-2-1 6 0,0 2-14 0,0 0 1 15,7 1-3-15,-7-1-8 0,0 0 10 0,0-3-8 16,0 1 6-16,0 2 2 0,-2-2 2 0,2 0 0 16,1 1-5-16,-1-1-3 0,-4 1-4 0,4-2-2 15,-4 2 0-15,6-1 5 0,-4 0 3 0,2 0 4 16,-2 0 6-16,0 0-2 0,0-1 1 0,3 2 5 16,-5 0-7-16,4-1-3 0,0-1-2 15,-2 3-10-15,0-1 1 0,0 1-3 0,2-2-3 16,-4 2 5-16,4 1-2 0,-4-1 4 0,0 0-5 0,4 1 2 15,-4 0-7-15,5-1 9 0,-5 0 5 16,4 0-5-16,-2 1 5 0,0-3-11 0,2 2 0 16,-4 0-2-16,2 1 6 0,0-2 0 0,0 2 0 15,-2-1 6-15,4 2-16 0,-4-1 0 0,4-1 3 16,-4 1-6-16,3 2 16 0,-1-1-1 0,0 0-3 16,0 0 5-16,0 0-5 0,2 1-3 0,-2-1 4 15,0 1-1-15,-2 0 1 0,4-1 6 0,0 0-10 16,-2 3 7-16,0-3-4 0,3 1 0 0,-3-1 8 15,2 0-12-15,0 2 8 0,0 0-4 16,-4-3-3-16,6 3 3 0,0-2-2 0,-1 1 6 0,-3 0-1 16,2 1 0-16,0-1 1 0,2 0-10 0,-2 1 7 15,0-2-3-15,1 1-3 0,-1 2 9 16,2-3-5-16,-2 0 1 0,0 2 0 0,0-2-3 16,0 2-3-16,1 0 1 0,3 1 1 0,-4-1-4 15,2 1 3-15,-2 0 2 0,0 0-2 0,5 0 5 16,-1 0 0-16,-6 0 4 0,6 0-4 0,-2 0-5 15,3 0 5-15,-5 0-4 0,0 0 4 0,2 0 4 16,-2 0-10-16,1 0 6 0,-1 0 0 0,-2 0 4 16,0 0-5-16,2 0 1 0,-4 0-5 0,4 0 5 15,0 0 0-15,-2 0 0 0,0 0 6 0,0 0-13 16,0 0 4-16,-2 0-9 0,5 0 4 16,-5 0-6-16,0 0 8 0,2 0-2 0,-2 0-6 15,4 0 7-15,-4 0 0 0,4 0 2 0,-2 0 10 16,2 18-3-16,0-18 0 0,0 0 2 0,-2 0-5 15,5 14 1-15,-3-14-4 0,2 0 3 0,-4 12-1 16,4-12 7-16,-6 6-1 0,4-1-1 0,1-1-1 16,1 0-5-16,-2 0 0 0,4-1-1 0,-8 0-2 15,8 2 4-15,-3-1 5 0,3 1-6 0,-4 0 1 16,2 1 7-16,-2-1-5 0,0 2 4 0,3 1-2 16,-5-1-4-16,2-1 4 0,-2 4-3 15,2-2 6-15,-4 0 0 0,6 2-3 0,-4-2-6 16,2 2 3-16,-2-1-3 0,1 0 2 0,-1 0 10 0,-2 0 0 15,0 0-7-15,0 0 4 0,4 0-8 16,-4-1 5-16,0 2 6 0,0-1-4 0,0 2 2 16,0-2-5-16,0 2 4 0,0 1 4 0,0-4-1 15,0 3 4-15,0 2 3 0,0-3-8 0,0 3 6 16,-17-1-6-16,17 2-7 0,0 0 7 0,0 3-7 16,0-3 3-16,0 1 1 0,-10 1-6 0,10 0 4 15,0-1-8-15,-6-2 8 0,6 0-4 0,-4 1-4 16,1 0 13-16,1 0-8 0,-2-1 10 0,4 2-3 15,-4 0-9-15,4 0 2 0,-4 2-8 0,4-2 7 16,-2 1 4-16,-2-1 3 0,2 2-4 16,0-3 4-16,-2 1-3 0,4 1-10 0,-3-2 7 0,1 0-3 15,-2-1-5-15,4-1 10 0,-4-1-1 16,4 2-2-16,0-3 2 0,0 1 4 0,-2-2 0 16,0 1 7-16,-2-1-3 0,4 0-4 0,0-1 0 15,-2 1-4-15,2-2 3 0,-4 0 3 0,4-1-6 16,-4 1-3-16,4-2 2 0,0 1 1 0,-5-3 0 15,5 3 8-15,0-3-2 0,0 2-6 0,-4-1 4 16,4 1-3-16,0-4 2 0,-2 2-4 0,2 0-68 16,0-1-75-16,-2-1-91 0,2-1-115 0,0 2-91 15,-2-2-98-15,0 0-152 0,-2 0-360 16,-6 0 168-16</inkml:trace>
  <inkml:trace contextRef="#ctx0" brushRef="#br0" timeOffset="-184351.74">23476 10437 4098 0,'23'-12'39'0,"-23"-1"60"15,27 2 58-15,-27-1 54 0,23-1-5 0,-23 4-34 16,10 3-35-16,-10 2-46 0,0 4-32 0,0 0-25 15,0 0-20-15,0 0-1 0,0 0 6 16,0 0 5-16,-41 26-2 0,18-26 3 0,-4 25-12 16,-6-5-12-16,-2-1-1 0,-2 3-13 0,-1 5 14 15,1-4 6-15,0 7-8 0,2-3 3 0,4 1-24 16,2 2-13-16,2-2-12 0,6 2-16 0,1-3-4 16,5 1 3-16,5-2 10 0,6-3 17 0,-2-2 18 15,3-3 13-15,3-3 10 0,0-3-1 0,0-3 3 16,0-4-3-16,31-3 3 0,-31-2-1 0,31 0-2 15,-14 0 0-15,6 0-8 0,-3-24 3 0,3 24 6 16,0-23-4-16,2 23-3 0,-9-24 9 16,5 24-13-16,-5-24 8 0,-1 24-1 0,-1-16-5 0,-1 16 11 15,-1-15-10-15,-1 15 8 0,1-9-1 16,-8 9-7-16,4-4 6 0,-1 4-11 0,-3-3 2 16,0 3 7-16,-4 0 6 0,2 0 0 0,-2 0-2 15,0 0-2-15,0 0 0 0,0 0 8 0,0 0 18 16,0 0 22-16,0 0 29 0,0 0 19 0,0 0 13 15,0 0 13-15,0 0 16 0,0 0 13 0,0 0 2 16,0 0 3-16,0 0-33 0,0 0-28 0,0 0-34 16,0 0-41-16,0 0-12 0,0 0-16 0,0 0-10 15,0 0-19-15,0 0 9 0,0 0 7 0,0 0 17 16,0 25 20-16,0-25-58 0,0 43-77 16,0-14-104-16,0 5-105 0,0 6-43 0,0 2-45 15,0 2-51-15,0 0-58 0,0-3-67 0,0-2-115 16,0-5-218-16,0-5 169 0</inkml:trace>
  <inkml:trace contextRef="#ctx0" brushRef="#br0" timeOffset="-183963.73">23695 10764 3594 0,'25'-4'44'0,"-2"-1"44"16,2 1 50-16,-3 0 69 0,-3 0-2 0,0-1 8 15,-7 3-26-15,-2 2-39 0,-1 0-35 16,-5 0-51-16,-4 0-20 0,0 0-31 0,0 0-17 16,0 0-2-16,0 0-3 0,0 0-4 0,0 0 12 15,0 0 6-15,0 0 0 0,-21 28 0 0,21-28-4 16,0 33 0-16,-18-11 0 0,18 2 2 0,-11 4 3 16,11-1-4-16,-16 0 2 0,16 0-21 0,-11 0-34 15,1-3-17-15,2-2-38 0,-1-1-11 0,1-3 4 16,0-7-2-16,-2 0 19 0,-3-6 14 0,3-3 5 15,-5-2-4-15,7 0-1 0,-6-24 17 0,3 24 23 16,1-35 22-16,0 13 19 0,3-1 7 0,5-1 19 16,-2 0 24-16,4 3 19 0,0-1 10 0,0 0-17 15,0 4-10-15,23 0-13 0,-23 1-9 16,31-1-2-16,-31 4-4 0,37-2-8 0,-18 5-7 16,6 2-3-16,-7 1-6 0,1 3-16 0,-3 0-41 15,-1 4-70-15,-7 1-107 0,0 0-104 0,-8 0-53 16,7 0-37-16,-7 0-72 0,4 0-167 0,-4 0 47 15,4 0 113-15</inkml:trace>
  <inkml:trace contextRef="#ctx0" brushRef="#br0" timeOffset="-183603.74">24001 10822 3378 0,'23'-18'26'15,"-4"18"45"-15,3-21 65 0,-1 21 62 0,2-21 28 16,-3 21 3-16,1-16-17 0,-6 16-32 0,-3-8-26 15,-2 8-29-15,3 0-31 0,-7 0-27 0,-2-5-33 16,-2 5-16-16,-2 0-28 0,0 0-7 0,0 0-8 16,0 0 3-16,0 0 13 0,0 0 6 0,0 0 7 15,0 22-7-15,-27-22 4 0,27 31 1 0,0-12 1 16,-24 7 1-16,24 3-9 0,-19 0-23 0,19 0-16 16,-19 0-34-16,9-2-20 0,0 0 0 15,3-4-4-15,-3-4 12 0,0-4 12 0,4-3 9 0,-7-2 14 16,3-7 14-16,2 0 13 0,-3-3 9 15,-1 0 7-15,1 0 10 0,3-36 3 0,0 36 2 16,-2-34 3-16,3 15-1 0,5-2 3 0,-2-1 8 16,4 1 1-16,0 0-1 0,0 0 4 0,0 3-5 15,0-2-6-15,27 3-1 0,-27 1-10 0,23 1-5 16,-23 2 4-16,31 2 1 0,-17 3-21 0,3-2-40 16,-3 4-68-16,-1 1-79 0,1 3-60 0,-6 1-54 15,1 1-44-15,-9 0-67 0,10 0-135 0,-6 0-129 16,-4 0 115-16</inkml:trace>
  <inkml:trace contextRef="#ctx0" brushRef="#br0" timeOffset="-183214.73">24466 10481 3325 0,'13'-3'51'0,"-1"-2"52"0,-3 0 63 0,1 2 59 15,-2-1 10-15,-4 1-3 0,0 1-9 0,-2 1-16 16,-2 1-25-16,0 0-26 0,0 0-41 0,0 0-29 16,0 0-41-16,0 0-23 0,0 0-19 0,0 0 0 15,0 0 16-15,0 0 7 0,0 26 12 0,0-26-16 16,-18 32-14-16,18-10-7 0,0 5-10 0,0 4 9 16,-15 2-3-16,15 3-43 0,0 7-51 15,0 4-72-15,-4 5-70 0,4 2-75 0,0 0-89 16,-8 1-72-16,8 0-104 0,-4-2-150 0,4-6-147 0,-8-7 150 15</inkml:trace>
  <inkml:trace contextRef="#ctx0" brushRef="#br0" timeOffset="-182943.74">24334 11011 3764 0,'0'-20'29'0,"27"-1"45"15,-27 0 46-15,23 2 31 0,-23-3-21 0,22 2-37 16,-22 3-39-16,0 4-32 0,0 4-6 0,0 0-13 15,0 0-6-15,0 2 2 0,0 3-6 16,-26 2 4-16,26 2-7 0,-36 0-12 0,14 0-21 16,3 0-19-16,-8 26-8 0,9-26 3 0,-7 29 16 0,6-29 5 15,5 34 9-15,-1-16 6 0,7 3 9 16,4 0 10-16,4-1 10 0,0 3 3 0,0-5 1 16,0 1-1-16,27-1-4 0,-27-3 3 0,35-3-2 15,-12-3 4-15,-1-2 6 0,5-4-6 0,2 0 0 16,-2-3-11-16,0 0-47 0,-2 0-51 0,-3 0-78 15,-3-22-87-15,0 22-71 0,-3 0-112 0,3-27-200 16,-9 27-61-16,3-24 122 0</inkml:trace>
  <inkml:trace contextRef="#ctx0" brushRef="#br0" timeOffset="-182427.74">24973 10517 4176 0,'31'-9'41'0,"-31"2"34"16,12 2 19-16,-12-1 23 0,19-3-29 0,-19 6-26 15,8-1-6-15,-8 4 21 0,0 0 44 0,0 0 25 16,0 0 8-16,0 26-37 0,-27-26-58 0,27 26-15 15,0-8-13-15,-29 2-7 0,29 1 0 0,-24 1-8 16,11 1-3-16,-5 0-2 0,-1-2-2 16,2-3 4-16,5 0-9 0,2 0-4 0,-1 0 3 0,5 0-7 15,4 1 4-15,2 2 8 0,0 0-8 16,0 4-4-16,0 0 1 0,0-4-1 0,0 3-1 16,0-4 4-16,0-2-3 0,0-2 2 0,0-1 6 15,0-5-3-15,0-2 8 0,0-3-5 0,0-1 10 16,0-1 3-16,0-3-35 0,0 0-68 0,0 0-72 15,0 0-79-15,0-26-63 0,27 26-46 0,-27-26-69 16,0 26-52-16,23-36-67 0,-23 16-83 0,18-3-168 16,-18-3 84-16,27 0 159 0</inkml:trace>
  <inkml:trace contextRef="#ctx0" brushRef="#br0" timeOffset="-182075.74">25018 10446 3739 0,'13'-12'63'0,"-5"3"77"15,2 0 76-15,-1 1 70 0,3-3-9 0,3 2-11 16,-11 1-7-16,0 4 13 0,-2 1 20 0,2-1 2 16,-4 2-45-16,0 0-66 0,0-1-77 0,0 2-65 15,0 1-32-15,0 0-18 0,0 0-4 0,0 0-1 16,0 0 5-16,0 0 9 0,-23 0 4 0,23 0-2 16,-18 0-2-16,18 0-4 0,-27 24-3 15,10-24 0-15,-1 19 0 0,-1-19 8 0,0 26 2 16,-3-10 7-16,1-1-8 0,-2 2-9 0,1-1 0 15,-1 2-22-15,0 0 8 0,2-2 1 0,7 2 5 16,4 1 8-16,1-1 5 0,1 0-3 0,6 2 0 16,2-1 20-16,0 1-12 0,0 0 8 0,25 1 1 15,-25 2-21-15,23-1 10 0,-23 1-9 0,26 4-1 16,-26 0 10-16,23 3 0 0,-23 0 4 0,21 2-7 16,-21 0 7-16,10 1-2 0,-10 2-53 0,0-1-71 15,0-2-85-15,0 0-100 0,0-1-28 0,0-2-12 16,0-4-21-16,0-2-24 0,-23-4-53 0,23-2-67 15,-18-3-100-15,18-7-252 0,-31-6 51 0,8-1 162 16</inkml:trace>
  <inkml:trace contextRef="#ctx0" brushRef="#br0" timeOffset="-181743.74">24624 11025 3583 0,'24'0'7'0,"-1"0"39"0,4 0 52 16,-4 0 50-16,8-24 28 0,-9 24-8 0,5 0-24 15,-4 0-37-15,0-12-31 0,0 12-31 0,-5 0-17 16,3-16-23-16,-3 16 5 0,1-16-3 0,-2 6-10 16,1 1 8-16,5-4-12 0,-5 2 9 0,3-3 3 15,2 0 31-15,2 3 29 0,0 0 17 0,1 1 22 16,-3 0 0-16,-4 1 0 0,-1 2 14 0,-1 2 1 16,-7 0 5-16,-2 1 17 0,1 0 7 15,-3 1 0-15,-2 0 9 0,0 3-11 0,0-3-7 16,-4 3-20-16,0-1-40 0,0 1-39 0,0 0-29 15,0 0-6-15,0 0-16 0,0 0 1 0,0 0-10 16,0 0-1-16,0 0 20 0,0 19-2 0,0-19 10 16,0 22 4-16,0-6-15 0,-22 3 2 0,22 1 8 15,0 6-14-15,-13-1-59 0,13 2-75 0,0 0-126 16,-10 1-106-16,10 1-51 0,-13-1-52 0,13-3-44 16,-4 1-66-16,-4-3-99 0,2-2-251 0,2-6 72 15,0-7 186-15</inkml:trace>
  <inkml:trace contextRef="#ctx0" brushRef="#br0" timeOffset="-181598.73">25260 10562 4036 0,'13'-12'7'16,"1"0"-3"-16,1 0 0 0,-7 0 3 0,0-1-9 16,0 2-3-16,-1 6-46 0,-3 1-58 0,-4 3-87 15,0 1-98-15,0 0-44 0,0 0-89 0,0 0-176 16,0 0-117-16,0 0 99 0</inkml:trace>
  <inkml:trace contextRef="#ctx0" brushRef="#br0" timeOffset="-181223.73">25506 10550 4035 0,'11'0'62'0,"1"0"57"0,-6-25 65 0,2 25 67 16,-3-18 19-16,3 18 23 0,-4-17 22 0,-4 17 4 16,0 0-31-16,0 0-68 0,0 0-85 0,0 0-68 15,0 0-62-15,0 0-10 0,0 0 1 0,0 0-10 16,0 0 10-16,-17 0-4 0,17 0 9 0,-18 23-2 16,18-23-1-16,-23 31 0 0,11-11-12 15,1 5 16-15,-1 3 3 0,2 4-2 0,5 5 11 16,-3 5-18-16,0 5 2 0,4 3 0 0,0 1-9 15,2 3 11-15,-3 1 0 0,5-2-2 0,-4-4-11 16,4-4-21-16,-4-6-14 0,4-3-6 0,0-11 12 16,0-1 17-16,0-9 16 0,0-3 14 0,0-6 4 15,0-1 11-15,0-3-20 0,0-2-25 0,27 0-30 16,-27 0-37-16,27 0-36 0,-27 0-58 0,35-21-54 16,-16 21-51-16,-1 0-37 0,3 0-30 15,2-19-48-15,-5 19-59 0,1 0-57 0,-3-15-95 16,3 15-207-16,-4-18 84 0,1 3 150 0</inkml:trace>
  <inkml:trace contextRef="#ctx0" brushRef="#br0" timeOffset="-180995.74">25268 10796 3597 0,'-8'0'7'16,"8"24"25"-16,0-24 52 0,0 0 65 0,0 0 52 15,0 0 21-15,27 0-8 0,-27 0-32 0,23 26-33 16,-23-26-23-16,27 0-25 0,-27 0-28 0,27 16-21 15,-11-16-23-15,7 0-18 0,-5 0 0 0,9 0-6 16,-4 0 1-16,4 0 2 0,4 0 0 16,-4 0-5-16,4-26-6 0,-2 26-1 0,2-19-7 0,-4 19 9 15,-5-18-14-15,-1 18-38 0,-2-16-43 16,-9 16-63-16,2 0-71 0,-7-10-79 0,1 10-81 16,-6 0-58-16,0 0-42 0,0 0-93 0,0 0-248 15,0 23 128-15</inkml:trace>
  <inkml:trace contextRef="#ctx0" brushRef="#br0" timeOffset="-172891.73">28156 10488 3158 0,'33'0'59'0,"2"0"28"15,-4 0 47-15,-4 0 48 0,-4 0-11 0,-4-25 23 16,-1 25-5-16,-5 0 3 0,-1-17-13 0,-6 17-11 16,-2 0-12-16,1 0-13 0,1 0-26 0,-4 0-36 15,-2 0-29-15,0 0-36 0,0 0-24 0,0 0-2 16,0 0-10-16,0 0-1 0,0 0 9 0,0 0-2 15,0 0 12-15,0 0-6 0,0 27 13 0,0-27-9 16,0 28 1-16,0-7 3 0,0-1-6 0,0 5 10 16,0-3-10-16,0 4 8 0,-23-3 3 0,23 0-6 15,-27-1 13-15,7-1-3 0,1 0-4 16,-4 0-10-16,-4-4-26 0,0-1-22 0,5-2-16 16,-5-2 6-16,0-3 17 0,8-5 12 0,-1-4 21 15,1 0-2-15,5 0 6 0,1-30 13 0,3 30-10 16,2-33 13-16,3 12 1 0,5-1-13 0,0 1 10 15,0-1-3-15,0 2-4 0,0 1 8 0,0 0-10 16,27 1-1-16,-27 3 3 0,23 1-5 0,-23 1 4 16,27 2-27-16,-27 1-41 0,27-1-65 0,-15 4-78 15,3-1-68-15,-1 1-78 0,3 0-69 16,-7 4-92-16,7-1-168 0,-3 1-99 0,5-2 138 16</inkml:trace>
  <inkml:trace contextRef="#ctx0" brushRef="#br0" timeOffset="-172547.73">28473 10524 4161 0,'26'0'8'0,"1"0"32"0,-4 0 54 0,-4 0 50 16,1-24 44-16,-5 24 11 0,-7 0-30 0,-8 0-20 16,12-17-36-16,-12 17-39 0,2 0-28 0,-2 0-38 15,0 0-29-15,0 0-12 0,0 0-4 0,0 0 2 16,0 0 17-16,0 0 10 0,0 0 7 0,0 29-3 15,0-29 1-15,-18 37-10 0,18-13-12 16,0 3 0-16,0 1-16 0,0 2-11 0,0 1 9 16,0 3-6-16,0-2-1 0,0-1 20 0,0-3 1 15,0-5 17-15,23-2 17 0,-23-3 3 0,0-5 10 16,20-6 2-16,-20-5 3 0,19-2 7 0,-9 0 9 16,3 0 7-16,5-36 6 0,1 36-7 0,2-40 1 15,-3 18-7-15,1-4-10 0,-1 1-3 0,-1-1-20 16,-3-3-3-16,3 4-5 0,-3 0 0 0,-3 0 1 15,1 0-48-15,-4 2-48 0,3 1-64 16,-7 3-77-16,0 2-79 0,4 1-87 0,-4 2-72 16,0 4-87-16,-4 1-145 0,3 2-122 0,-1 2 147 15</inkml:trace>
  <inkml:trace contextRef="#ctx0" brushRef="#br0" timeOffset="-171835.74">28960 10658 3697 0,'21'0'13'16,"-4"0"35"-16,1 0 49 0,-1 0 49 0,-7-29 27 16,5 29 1-16,-5 0-26 0,-4-17-32 0,4 17-28 15,-3 0-32-15,-1 0-24 0,-2-11-21 0,0 11-7 16,2 0-7-16,-6 0 0 0,0 0 4 0,2 0-2 16,0 0 4-16,-2 0-2 0,0 0-3 15,2 0-19-15,1 0-16 0,5-7-8 0,-4 7-16 16,6-6 5-16,-1 1-3 0,5 0 0 0,-2-3 8 15,3 0 14-15,1-3 12 0,-1 1 15 0,-3-1 7 16,3-1 4-16,-3-1 0 0,1 2 11 0,-3 0 2 16,-4 1 3-16,-2 0 12 0,0 1-9 0,-2 1-2 15,1 0-3-15,-3 0-6 0,0 2-11 0,0 1-2 16,0 0-6-16,0 2-10 0,0 0 8 0,0 2-2 16,0 1 2-16,-23 0 4 0,23 0 1 0,-27 0 3 15,27 22 6-15,-31-22-1 0,12 25-5 16,5-25 5-16,-3 31-7 0,3-12 8 0,6 0 2 0,-3 1-6 15,3 0-2-15,8 3-2 0,-8 2 7 16,8 0-2-16,0-3 4 0,0 3-2 0,0-4-2 16,31 0 4-16,-31 0 1 0,22-5 3 0,-22-2 0 15,31-4 3-15,-31-3-2 0,31-1 3 0,-16-5 13 16,6-1 14-16,-3 0 12 0,-3-24 4 0,3 24-2 16,-1-25-9-16,-3 25-14 0,1-32 3 0,-3 12-8 15,-4 1-1-15,1 1 2 0,1-4-5 0,-6-1-4 16,2 2-11-16,-4 0 2 0,0 1-11 0,-2 3 8 15,0 2-4-15,0 0-3 0,0 6 1 0,0 0-8 16,0 4 1-16,0 1-2 0,0 3-6 0,0 0-2 16,0 1-3-16,0 0 0 0,0 0 4 0,0 0 5 15,0 26 11-15,0-26 0 0,0 33 7 16,0-9-4-16,0 5 0 0,0 5 6 0,0 3-12 16,0 8-16-16,31 2-21 0,-31 3-19 0,17 1-18 15,-17 1 2-15,14-2-4 0,-14-2-15 0,15-4 8 16,-15-7 4-16,0-8 10 0,8-6 34 0,-8-6 28 15,0-5 21-15,0-8 14 0,0-4 0 0,0 0-11 16,0 0-5-16,0-38-6 0,0 15-2 0,0-8 1 16,-23-6 0-16,23-6 1 0,0-5 10 0,-18 0-1 15,18-1-1-15,0 0 8 0,0 2-3 16,0 1 8-16,0 3 2 0,0 4-3 0,0 5-6 0,29 0-5 16,-29 3-2-16,29 4-8 0,-29 4-16 15,35 3-35-15,-19 5-59 0,1 1-76 0,0 3-82 16,-3 4-73-16,0 1-67 0,-1 5-79 0,1 1-117 15,-1 0-56-15,-5 0 128 0</inkml:trace>
  <inkml:trace contextRef="#ctx0" brushRef="#br0" timeOffset="-171447.74">30122 10514 4009 0,'17'-17'39'16,"1"1"17"-16,1 0 37 0,-9 3 29 0,0-2-6 16,1 2 23-16,-3 0-11 0,-8 5 5 0,4 1-25 15,-4 1-37-15,0 1-28 0,0 0-41 0,0 3-18 16,0-1-3-16,0 1-2 0,-27 0-1 0,27 1-15 16,-31 1-27-16,4 0-21 0,5 0-20 0,-5 0 4 15,0 0 10-15,-2 23 6 0,2-23 9 0,0 23 10 16,3-23 19-16,-1 27 10 0,4-10 18 0,-2-3 4 15,7-1 6-15,1 0 7 0,1-5 1 0,1 2 4 16,7-10 2-16,2 10-1 0,2-10 6 0,-2 5 0 16,4-2 3-16,0-2 21 0,0 0 11 0,0-1 20 15,0 0-1-15,0 2-16 0,0-1-17 16,0 0-20-16,0-1-12 0,0 1-11 0,0 0 1 16,0 1-1-16,0 2 8 0,0 4 7 0,16 2 0 15,-16 5 4-15,0 5-8 0,0 3 8 0,13 4-36 16,-13 5-55-16,0 4-60 0,8 4-106 0,-8 0-74 15,0 5-61-15,0 3-65 0,0-1-140 0,0-1-177 16,0-5 117-16</inkml:trace>
  <inkml:trace contextRef="#ctx0" brushRef="#br0" timeOffset="-171087.74">29510 10928 3431 0,'0'-8'28'16,"0"0"15"-16,27 0 38 0,-27 0 52 0,35-2 23 15,-16 0 23-15,4 3-9 0,-7 2-24 0,3-2-35 16,-1 1-29-16,1 1-26 0,-3-1-30 0,3-2-16 16,0 2-13-16,-3 0-3 0,3 0 2 0,4 0-12 15,-3-1-6-15,5-1-9 0,0 1-11 0,4-1-3 16,-2-1 7-16,4 2 5 0,0 0 16 0,-4-1 5 16,-1 2 10-16,-3-1 7 0,0 1-4 15,-7 2 7-15,-1-3 13 0,-1 2 17 0,-5-2 27 16,-1 3 20-16,-2-4 10 0,-2 3 7 0,0 0 3 0,0 1 4 15,-4 1-7-15,0 1-3 0,0-1-15 16,7 2-10-16,-7 1-19 0,0-1-25 0,0 1-26 16,0 0-14-16,0 0-13 0,2 0-7 0,-2 0-1 15,0 0 1-15,0 0 6 0,0 0 14 0,0 22 13 16,0-22 3-16,0 24 8 0,-19-5-3 0,19 5-25 16,0 5-48-16,-21 4-53 0,21 2-60 0,-10 3-49 15,10 2-40-15,-8 0-58 0,8-3-55 0,-10-5-44 16,5-1-33-16,5-5-60 0,-8-6-111 0,8-6-51 15,-4-7 127-15</inkml:trace>
  <inkml:trace contextRef="#ctx0" brushRef="#br0" timeOffset="-170971.73">30101 10707 3597 0,'29'-24'33'0,"-12"3"13"0,1 2 7 16,-1 4 3-16,2-2-36 0,-5 4-18 0,-1 3-46 15,-5 2-73-15,-2 6-108 0,-6 0-133 0,10 1-144 16,-10 1-158-16,4 0-70 0,-1 0 143 0</inkml:trace>
  <inkml:trace contextRef="#ctx0" brushRef="#br0" timeOffset="-170663.73">30445 10535 4373 0,'16'0'43'0,"-1"-17"12"15,-1 9 27-15,-6 2 47 0,-4-4 11 0,3 3 36 16,-5 3 26-16,2 4-12 0,-4 0-34 0,0 0-44 15,0 0-56-15,0 0-40 0,0 0-24 0,0 0 14 16,0 0-2-16,-21 0 6 0,21 24 6 0,0-24-19 16,-23 28 8-16,23-9-5 0,-22 3 3 0,11 5-7 15,3-1 1-15,-6 2 5 0,3 3-1 0,1 6 10 16,6 5-1-16,-2 3-4 0,-3 1-4 0,5 3-22 16,0 0-44-16,2 0-3 0,-2-2-26 0,2-3 9 15,-2-9 19-15,0-4-15 0,4-2 5 0,0-8 3 16,0-2 4-16,0-4 15 0,0-3 3 15,0-1-18-15,0-4-31 0,24 0-19 0,-24-1-25 16,23-2-16-16,-23-1-15 0,35-2-30 0,-16-1-53 16,1 0-68-16,-3 0-73 0,2-29-123 0,-5 29-190 15,-1-43-7-15,-13 14 134 0</inkml:trace>
  <inkml:trace contextRef="#ctx0" brushRef="#br0" timeOffset="-170495.74">30306 10840 3280 0,'0'0'35'15,"-10"25"20"-15,10-25 26 0,0 0 45 0,0 0-5 16,0 0 17-16,22 0 13 0,-22 0-20 0,25 0-7 16,-25 0-19-16,29 0-26 0,-6 0-23 0,0 0-24 15,1 0-17-15,3 0-10 0,2 0-4 16,2 0-12-16,0 0-40 0,2 0-55 0,3 0-92 16,-1 0-113-16,0 0-120 0,2 0-184 0,-4 0-331 15,6 0 137-15</inkml:trace>
  <inkml:trace contextRef="#ctx0" brushRef="#br0" timeOffset="-169371.74">17310 10419 3366 0,'0'0'52'0,"0"0"48"0,27 0 37 15,-27 0 32-15,0-20-29 0,0 20-36 0,21 0-23 16,-21 0-26-16,0 0-21 0,0 0-17 0,0 0-12 16,0 0-14-16,0 0-5 0,0 0 2 0,0 0 5 15,-25 0 4-15,25 0 13 0,-19 0-6 0,19 26-4 16,-27-26 0-16,11 30-9 0,-1-12 4 0,1 1-1 15,1 3 1-15,1-1-19 0,3 2-19 16,3 2-12-16,2-1-3 0,2-1 21 0,4-1 14 16,0-1 4-16,0-5 12 0,0 0 0 0,29-5 4 15,-29-2 11-15,33-5-3 0,-10-1-6 0,-1-3 5 16,5 0-4-16,2 0 5 0,2-22 3 0,0 22 3 16,-4-23 12-16,2 23 6 0,-4-30 13 0,-5 14 19 15,-1 1 9-15,-2 0 14 0,-3 0 29 0,-6 2-5 16,3 1 7-16,-3 1 4 0,-4 1-3 0,2 2 17 15,-4 1 6-15,0 0 0 0,-2 4-38 0,0 0-35 16,0 0-45-16,0 3-32 0,0 0-22 0,0 0-4 16,0 0 14-16,0 0 5 0,0 0 14 0,0 0 6 15,-26 25-28-15,26-25-58 0,-23 31-54 0,23-10-61 16,-23 6-62-16,23-1-40 0,-23 8-67 0,23 0-74 16,-10 6-61-16,10 2-136 0,0 0-193 15,0-3 143-15</inkml:trace>
  <inkml:trace contextRef="#ctx0" brushRef="#br0" timeOffset="-168923.74">17734 10724 4553 0,'18'-30'34'0,"1"3"47"0,-4 0 42 16,-1 2 46-16,3-5 36 0,-5 8 51 0,-6 5 50 15,0 6 14-15,-4 1-48 0,-2 3-107 0,0 1-104 16,0 2-70-16,0 3-28 0,0 1-10 0,0 0 20 15,0 0 8-15,0 0 2 0,-26 21 17 16,26-21-3-16,-23 27-20 0,23-7 0 0,-29 1-16 16,29 5-40-16,-25-1 15 0,25 4 5 0,-17 2-33 15,17 3 1-15,-10-1-2 0,10 1-39 0,0 0 28 16,0-3 10-16,0 0-3 0,0-5 21 0,0-4 9 16,0-5 16-16,0-6 21 0,0-2 19 0,0-5 16 15,19-3-5-15,-19-1-16 0,0 0-9 0,20 0-5 16,-20-27 4-16,19 27 11 0,-7-31 7 0,1 12-1 15,-3-4 5-15,-2-4 4 0,-1 1 2 16,-1-1-5-16,-4-1 2 0,0-2 2 0,0-1 2 16,-2 0 8-16,0 1-1 0,0 1-4 0,0 1-4 15,0-3 0-15,0 4 0 0,0-3-4 0,0 7 6 16,0 1-3-16,0 2 12 0,0 2 1 0,23 1 0 16,-23 3-14-16,20 5-12 0,-20 0-6 0,29 5-9 15,-10 1 12-15,4 3 4 0,2 0 10 0,-1 0-1 16,5 41 3-16,0-19-12 0,0 4-24 0,-2 6-51 15,-4 3-42-15,-7 5-40 0,-3-1-39 0,-5 4-19 16,-8 4-56-16,0 3-64 0,0-1-71 0,0 1-66 16,-35-1-104-16,35-5-150 0,-31-2 135 0</inkml:trace>
  <inkml:trace contextRef="#ctx0" brushRef="#br0" timeOffset="-168699.73">18428 10517 4131 0,'19'-23'38'0,"-5"2"39"16,-5 2 37-16,-3 2 35 0,2-3-8 0,-6 8-20 15,-2 6-35-15,0 4-38 0,0 2-40 0,0 0-24 16,0 0-9-16,0 0 7 0,0 0 9 0,-22 31 7 16,22-31 7-16,0 41-5 0,-17-11-2 15,17 6-24-15,0 4-32 0,0 4-32 0,0 4-45 16,-10 6-56-16,10 1-62 0,0 2-75 0,0 1-73 15,0-3-64-15,0 0-112 0,0-7-180 0,0-8 87 16,0-10 144-16</inkml:trace>
  <inkml:trace contextRef="#ctx0" brushRef="#br0" timeOffset="-168075.74">18277 10692 3108 0,'0'-16'19'0,"0"2"3"0,25 1 1 16,-25 5 1-16,0-3-26 0,17 6-15 0,-17 3-13 15,0 2 6-15,0 0 7 0,0 0 7 16,0 0 13-16,-23 26-5 0,23-26 5 0,-27 26-15 0,27-26-18 16,-37 39-15-16,18-15-18 0,1 5 14 0,-3 0 6 15,3 3 12-15,1-2 10 0,7 5 7 16,10-3 11-16,-11-3 1 0,11-3 6 0,0-5 0 16,0-3 3-16,0-5 2 0,35-3 9 0,-35-6 13 15,36-3 11-15,-12-1 15 0,-1 0 2 0,2 0 3 16,0 0 0-16,2-31 5 0,-3 31-1 0,-1-27 7 15,0 27 1-15,-4-32-2 0,-3 14 18 0,-1 1 3 16,-1-1 6-16,-4 2 17 0,1 1-7 0,-5-1-2 16,0 3-9-16,0 0-15 0,-4 4-7 0,2 1-1 15,1 1-11-15,-5 1-9 0,0 4-14 16,0 2-22-16,0-2-1 0,0 2-13 0,0 0-6 0,0 0-2 16,0 0-3-16,0 0-8 0,0 0 5 15,0 0-3-15,0 0 1 0,0 0 7 0,0 0-7 16,0 0 2-16,0 0 4 0,0 0-1 0,0 20 9 15,0-20 1-15,24 16 2 0,-24-16 0 0,25 25-6 16,-10-14 6-16,-1 0-4 0,3 0 4 0,-3-4 0 16,-1-7 2-16,-1 0 3 0,2 0 0 0,-1 0-5 15,-1-30-7-15,5 30 3 0,-3-40 7 0,-1 17 13 16,-1-2 12-16,-2 0 3 0,-1-2-9 0,-5-2-3 16,0 3-3-16,-2 0-10 0,-2 1-1 0,0-1-2 15,0 3-9-15,0 1 1 0,0 6-6 0,0 0-7 16,-23 4 1-16,23 1-9 0,0 3 9 0,-25 3-7 15,25 3 5-15,-22 2 4 0,5 0 0 16,-1 0 2-16,-1 0-4 0,-2 29-3 0,3-29-2 16,-1 32-6-16,3-11 10 0,-1 4-4 0,7 3 3 15,1-3 13-15,1 4-5 0,6 2 15 0,2 1-5 16,0 3-5-16,0-2 4 0,0 3-1 0,37-5-1 16,-37 4-12-16,37-4-12 0,-37-3-15 0,40-1-22 15,-18-5-15-15,-1-5-27 0,0-2-39 0,-3-3-41 16,5-2-49-16,-6-6-52 0,-1 0-43 0,1-3-49 15,-5-1-97-15,3 0-179 0,-1 0-11 0,3 0 119 16</inkml:trace>
  <inkml:trace contextRef="#ctx0" brushRef="#br0" timeOffset="-167555.74">18955 10571 3372 0,'0'-4'26'16,"32"-1"26"-16,-32 1 18 0,26 1 9 0,-26-3-18 16,17 1-28-16,-17 4-25 0,0 0-16 0,8 1-16 15,-8 0-5-15,0 0 12 0,0 0 15 0,0 20 19 16,0-20 12-16,-23 27-8 0,23-9-7 0,0 1-11 16,-24 4 0-16,24-1-2 0,-21 1 6 15,21 0-4-15,-15 3 2 0,15 4-1 0,-10-2-7 0,10 2 9 16,0 1-6-16,-8 5 3 0,8 0 6 15,0 0-8-15,0-1 0 0,0-2 2 0,0-3-7 16,0-2-16-16,0-4-23 0,23-4-24 0,-23-5-5 16,0-2 12-16,0-6 29 0,0-4 27 0,0-1 18 15,0-2 2-15,0 0-7 0,0-24-8 0,0 24-6 16,0-42 8-16,0 14 0 0,-27-7 7 0,27-4 11 16,0-3 8-16,0-2 13 0,0 1 6 0,0 3 4 15,0 2-6-15,0 3-5 0,37 3-11 0,-14 2-13 16,-1 7-11-16,5 0-6 0,0 5-1 0,2 0-7 15,2 3-17-15,-6 4-55 0,4 2-76 0,-8 1-107 16,1 3-107-16,-3 5-100 0,-1 0-127 0,1 0-96 16,-2 0 133-16</inkml:trace>
  <inkml:trace contextRef="#ctx0" brushRef="#br0" timeOffset="-167202.74">19739 10581 4209 0,'12'-27'15'0,"1"27"16"0,-3-28 14 0,-2 28 32 16,-1-30 9-16,-3 30 9 0,-4-18 15 0,2 18-12 15,-2 0-16-15,0 0-20 0,0 0-32 0,0 0-25 16,0-11-9-16,0 11-7 0,-33-7 2 16,33 7 8-16,-40-8-7 0,22 3 2 0,-5 4-13 15,0-2-12-15,-4 3 2 0,5 0-5 0,-1 0 12 16,4 0 7-16,1 21-2 0,-3-21 9 0,5 0-3 15,-3 26 1-15,7-26 3 0,3 18 4 0,-1-18 0 16,6 20 6-16,0-20-3 0,4 14-2 0,0-6 0 16,0 2-2-16,0 0 8 0,0 0 0 0,0 3-7 15,0 1 3-15,24 0-4 0,-24 3-9 0,0 1 15 16,17-1-5-16,-17 3 1 0,0-1 8 0,0 5-9 16,12 1 8-16,-12 2-5 0,0 4 2 0,0 1 6 15,0 6-36-15,0-1-59 0,0 4-68 0,0-1-93 16,-20 3-72-16,20-2-51 0,0 0-61 0,-19-2-93 15,19-2-160-15,0-4-31 0,-21-5 133 16</inkml:trace>
  <inkml:trace contextRef="#ctx0" brushRef="#br0" timeOffset="-166831.74">19183 11058 3089 0,'27'-12'17'0,"-27"-1"20"0,35 0 33 16,-14 3 46-16,1-4 34 0,-1 1 13 0,0 3 5 15,-1 2-24-15,-1 1-39 0,0-2-33 0,-3 1-40 16,5 0-20-16,-1 0-16 0,3-3-1 16,0-2 7-16,4 1-2 0,0-1-2 0,2-1-2 0,4 2-4 15,0-2 1-15,0-2-1 0,0 3 3 16,-2-1 1-16,-2 2 1 0,-2 1 2 0,-7 3 7 16,-1 0-2-16,-5 3 4 0,-5-1 6 0,-1 5 3 15,-6-2 34-15,0 2 12 0,-2 1 24 0,0-1 16 16,0 1 2-16,0-1 12 0,0 1 8 0,0 0-1 15,0 0-5-15,0 0-13 0,0 0-18 0,0 0-25 16,0 0-24-16,0 0-29 0,-16 0-21 0,16 0-4 16,0 0-10-16,0 0 8 0,0 0 1 0,0 0 2 15,0 0 14-15,-9 31 1 0,9-31 9 16,0 38-1-16,-8-10-2 0,2 4-2 0,4 4-8 0,-2 4-32 16,2-1-46-16,-1 3-48 0,1 0-59 15,0-2-40-15,2-2-45 0,0-4-47 0,0-2-44 16,0-5-41-16,0-4-37 0,0-5-62 0,0-5-50 15,0-3-80-15,0-8 101 0,0-2 160 0</inkml:trace>
  <inkml:trace contextRef="#ctx0" brushRef="#br0" timeOffset="-166706.73">19913 10598 3092 0,'8'-25'5'0,"-2"6"-2"0,2 3 2 15,-1 4-2-15,1-1-37 0,-4 4-53 0,-4 2-64 16,0 6-106-16,0 1-100 0,0 0-72 0,0 0-123 15,0 0 31-15,0 0 135 0</inkml:trace>
  <inkml:trace contextRef="#ctx0" brushRef="#br0" timeOffset="-166399.73">20132 10611 3759 0,'8'0'47'16,"0"-25"56"-16,-2 25 66 0,1 0 62 0,1-24 10 15,-4 24-10-15,-4 0-31 0,0 0-46 0,0 0-55 16,0 0-49-16,0 0-40 0,0 0-27 0,0 0-7 16,0 0-7-16,0 0 7 0,-19 0 9 0,19 0 13 15,0 0 1-15,-18 29 5 0,18-9-9 16,-21 3-2-16,21 5 6 0,-18 8-4 0,9 4 13 16,1 5-8-16,2 4 8 0,0 5-9 0,-1 3 3 15,3-1-11-15,0 1-42 0,0-5-10 0,-2-4-30 16,2-5 2-16,0-4 6 0,-1-9-5 0,5-7 7 15,-2-5 13-15,0-6 27 0,2-4 24 0,0-3-10 16,0-2-32-16,0-3-53 0,31 0-52 0,-31 0-26 16,40 0-22-16,-16 0-9 0,3 0-25 0,6 0-44 15,-4 0-59-15,4 0-96 0,-4-21-156 16,0 21-22-16,-4-23 118 0</inkml:trace>
  <inkml:trace contextRef="#ctx0" brushRef="#br0" timeOffset="-166213.73">19892 10823 3455 0,'-4'0'36'0,"4"0"18"0,0 0 19 15,0 0 36-15,0 0 1 0,35 0 7 0,-35 0-3 16,31 0-30-16,-31 0-23 0,37 20-23 0,-12-20-14 16,-2 0-8-16,-1 0-13 0,5 0-5 0,4 0-50 15,0 0-73-15,4 0-78 0,5 0-92 0,-1 0-69 16,4 0-86-16,-1 0-164 0,3 0-166 15,-1 0 125-15</inkml:trace>
  <inkml:trace contextRef="#ctx0" brushRef="#br0" timeOffset="-162121.73">26868 2025 1405 0,'0'-1'31'0,"0"0"33"16,0 1 28-16,0-1 35 0,0-1 8 0,0 2-2 0,0 0 8 16,0 0-4-16,0 0-3 0,-18-1 2 15,18 1-2-15,0 0 3 0,0-1-6 0,0 1-5 16,0 0-8-16,0-1-3 0,0 1 4 0,0 0 5 15,0 0-2-15,0 0-3 0,0-2-14 0,0 2-8 16,0 0-6-16,0 0-14 0,0 0-10 0,0 0-11 16,-8 0-16-16,8 0-5 0,0 0-4 0,0 0-7 15,0 0 0-15,-5 0-7 0,5 0-7 0,0 0-4 16,0 0-8-16,0 0 5 0,0 15 39 0,0-15 14 16,0 0 13-16,-4 16-5 0,4-7-33 15,0 3-6-15,-2 2-4 0,-2 1 9 0,4 2-5 16,-4 1 4-16,0 0 2 0,-4 4-3 0,8 1-1 15,-7-3-6-15,3 3-8 0,-4 4-2 0,4 2 8 16,-4 2-2-16,1 4 5 0,-1 0-2 0,4 3-9 16,-6 6-10-16,1-1-3 0,1-2 7 0,2 3 0 15,-2-2 15-15,-1-1 5 0,1 0-2 0,2-1 11 16,-2-1-2-16,-1-2 5 0,3-1-3 0,-2-2 2 16,4 0-7-16,0-2-9 0,-5 0 1 0,3-4-11 15,2 1-4-15,0-2 3 0,0 3 14 0,0-4-1 16,2 2 5-16,-3 1-2 0,1-1-14 0,4-1-5 15,0 1 9-15,-4 1-8 0,0-1 2 0,4-1-8 16,-4 0-11-16,0 1 10 0,2-1-1 0,-2 2 12 16,4 0 7-16,-5 1 0 0,1-2-7 0,0 2 1 15,4 1 1-15,0 0-10 0,-4-2 5 16,0 0-3-16,2 0-2 0,2-2 5 0,-4 0 2 16,4 0-3-16,-5 0-7 0,5-4 5 0,-4 3 0 15,4-4-10-15,-4 1 6 0,4-4-7 0,-4 0-4 16,4-1 19-16,-4-2-8 0,2-3 0 0,-2 0-1 15,4 0 0-15,-4-2 1 0,4-1 3 0,-5-2-3 16,5 2-5-16,-4-3 9 0,4 1-5 0,0 0 3 16,-4-2 1-16,2-1-3 0,-2 2 2 0,4-1 2 15,0-2 0-15,0 1 3 0,-4-3-8 0,4-1 0 16,0 3 0-16,0-3-4 0,0 1 4 0,0 0 4 16,0-1-4-16,0-1 0 0,0 0-2 15,0 0 0-15,0 0 10 0,0 0-4 0,0 0-1 16,0 0 8-16,0 0-3 0,0 0 4 0,0 0 0 15,0 0 34-15,0 0 40 0,0 0 35 0,0 0 37 16,0 0-16-16,0 0-15 0,0 0-19 0,0 0-17 16,0 0-14-16,0 0-5 0,0 0 0 0,0 0-7 15,0 0-1-15,0 0-11 0,0 0-10 0,0 0 0 16,0 0-4-16,14 0-2 0,-14 0 1 0,0 0-12 16,0 0-11-16,0 0-5 0,19 0-4 15,-7 0-9-15,11 0 5 0,0 0 0 0,4 0-2 16,8 0 6-16,0 0 2 0,2 0-4 0,5 0-4 0,1 0 1 15,2 0-3-15,1 0 3 0,1 0-2 16,3 0 2-16,4 0-5 0,2 0 5 0,-3 0-4 16,1 0 5-16,0 0 1 0,4 0-3 0,-5-15 6 15,-3 15-5-15,0 0 7 0,-1-13 0 0,-5 13 1 16,1-9-3-16,-3 9-11 0,-1-12 1 0,-2 12-2 16,3-9 3-16,1 4-2 0,7 1 1 0,-1 0-3 15,1 3 0-15,3-3 4 0,1 4-6 0,4 0 7 16,0 0 2-16,6 0 1 0,-4 0-1 0,2 0-1 15,0 0-1-15,6 0 0 0,-6 0 5 16,2 0-7-16,3 0 2 0,-3 0-2 0,-2 16 8 0,-5-16-2 16,1 0 3-16,-4 0-1 0,-2 0-7 0,-7 0 6 15,-1 0-3-15,-3 0 1 0,2 0-1 16,-5 0 3-16,1 0-4 0,-6 0 2 0,-2 0 3 16,-4 0-5-16,-2 0 7 0,-3 0 3 0,-7 0-2 15,-1 0 2-15,-5 0 1 0,1 0-6 0,-6 0 2 16,0 0-5-16,-4 0-5 0,4 0 2 0,-4 0-4 15,0 0 0-15,0 0 3 0,0 0 1 0,0 0-1 16,0 0 2-16,0 0-3 0,0 0-1 0,0 0 3 16,0 0 3-16,0 0-1 0,0 0-6 0,0 0-26 15,0 0-52-15,0 0-74 0,0 0-89 0,0 0-115 16,0 0-95-16,0 0-53 0,0 0-64 0,0 0-86 16,-14 0-114-16,14-16-246 0,-19 16 12 15,3-27 236-15</inkml:trace>
  <inkml:trace contextRef="#ctx0" brushRef="#br0" timeOffset="-161045.74">27110 4504 2679 0,'0'15'17'0,"0"-15"14"0,0 0 21 0,0 0 33 16,0 0 21-16,0 0 23 0,0 0 24 0,0 0 3 15,0 0 3-15,0 0-10 0,0 0-17 0,0 0-13 16,0 0-23-16,0 0-23 0,0 0-21 0,0 0-18 15,0 0-4-15,0 0 14 0,0 0 23 0,0 0 27 16,0 0 15-16,0 0-22 0,0 0-23 0,23 0-33 16,0 0-29-16,8 0 6 0,6 0 13 0,6 0 22 15,11 0 25-15,6 0 10 0,2 0 3 16,0 0-11-16,-6 0-7 0,2 0-5 0,-9 0 2 0,-1 0 10 16,-11 0-5-16,-2 0 1 0,-12 0-19 15,4 0-8-15,-8 0-10 0,-5 0-10 0,-6 0-4 16,-4 16-13-16,1-16-4 0,-1 0-35 0,-4 0-50 15,0 0-69-15,0 0-69 0,0 0-53 0,0 0-71 16,0 0-53-16,0 0-54 0,0 0-49 0,-23 0-57 16,23-18-39-16,-39 18-31 0,16 0 41 0,0-18 175 15</inkml:trace>
  <inkml:trace contextRef="#ctx0" brushRef="#br0" timeOffset="-160813.73">27704 4489 2650 0,'0'0'88'16,"0"0"57"-16,0 0 66 0,31 0 65 0,-31 0-26 15,22 0-2-15,-22 0-23 0,27 0-25 0,-27 0-22 16,31 0-29-16,-16-16-18 0,-1 16-17 0,-1 0-10 15,-1 0-13-15,-2 0-17 0,-1 0-17 16,1 0-32-16,-6 0-9 0,0 0-4 0,0 0-10 16,0 0 6-16,3 0 1 0,-5 0-9 0,0 0 14 15,-2 0-12-15,4-9-3 0,0 9 1 0,-4 0-10 16,4 0 12-16,0 0-13 0,-4 0-1 0,4 0 6 16,-4 0-15-16,2 0 0 0,-2 0-15 0,0 0-2 15,0 0 6-15,0 0-4 0,0 20-11 0,0-20-28 16,0 21-42-16,0-7-21 0,-26 4-42 0,26 4-65 15,-38 0-68-15,7 1-76 0,0 0-68 0,-6 2-112 16,-8-2-263-16,-5-1 110 0,-8-3 140 0</inkml:trace>
  <inkml:trace contextRef="#ctx0" brushRef="#br0" timeOffset="-160289.74">26961 4804 3464 0,'34'0'25'0,"-34"0"29"16,31 0 41-16,-31 0 41 0,26-22 7 0,-26 22-2 15,27 0-24-15,-27-18-31 0,15 18-25 0,-15 0-12 16,0 0-14-16,8 0-4 0,-8-8-7 0,0 8-17 16,0 0-2-16,0 0-3 0,0 0-2 0,0 0 1 15,0 0-2-15,0 0-5 0,8 0 6 0,-8 0 0 16,0 0 3-16,4 0 0 0,-4 0-5 0,7 0 2 16,-3 0 0-16,0 0-1 0,0 0 5 0,0 0-6 15,2 0 2-15,3 0 7 0,-1 0-13 0,0-21 3 16,-2 21 0-16,3 0-5 0,-1-15 9 0,-2 15 9 15,-2-14-9-15,5 14 10 0,-5-9-3 16,-4 9-8-16,0-7 1 0,0 7-7 0,0-8-2 16,0 6-3-16,0 1 1 0,0-4-3 0,-23-1-2 15,23 2 3-15,-27 0-1 0,27 0 2 0,-35 3 4 16,16-1-4-16,1 2-11 0,-3 0-3 0,-2 0-11 16,5 0-7-16,-5 27 7 0,6-27-2 0,-1 23 8 15,-1-23 5-15,7 31 5 0,1-13 2 0,3 1 1 16,4 3 2-16,0-1-2 0,4 0-6 0,0-1-6 15,0 2-26-15,0-3-18 0,31-1-24 0,-31-1-25 16,27-1-13-16,-27-2-26 0,39-3-21 0,-20-2-27 16,-1-1-39-16,5-4-71 0,-6 0-140 0,1-4-196 15,1 0 88-15</inkml:trace>
  <inkml:trace contextRef="#ctx0" brushRef="#br0" timeOffset="-159585.74">27367 4737 2794 0,'4'-6'28'0,"4"-1"37"15,-6 3 48-15,-2-2 49 0,4 0 19 16,0 3 18-16,0-3-1 0,1 4-10 0,-5-2-18 0,4 3-33 16,-2-2-33-16,-2 1-32 0,4 2-23 15,-4-1-16-15,0 1-16 0,0 0 6 0,0 0-11 16,0 0 1-16,0 0 1 0,0 0-7 0,0 0 2 15,0 0-9-15,0 0-1 0,0 0 2 0,0 0-5 16,0 0 7-16,0 0-1 0,0 0-5 0,0 0-1 16,0 0 0-16,0 0 1 0,0 0-3 0,0 0 5 15,0 0-2-15,0 0-3 0,0 0 1 0,0 0 0 16,0 0 1-16,0 0 3 0,0 0 5 0,0 0 3 16,0 0 12-16,0 0 6 0,0 0 11 0,0 0 8 15,0 0-2-15,0 0 6 0,0 0-1 0,0 0-1 16,0 0-2-16,0 0 7 0,0 0-5 0,0 0 5 15,0 0 13-15,0 0 2 0,0 0 6 16,0 0 0-16,0 0-9 0,0 0-8 0,0 0-9 16,0 0-15-16,0 0-13 0,0 0-7 0,0 0-11 15,0 0 0-15,0 0-8 0,0 0-1 0,0 0-2 16,0 0-8-16,0 0 7 0,0 0-3 0,0 0-1 16,0 0 7-16,0 0 8 0,0 0-3 0,0 25 8 15,0-25 0-15,0 31-2 0,0-11-1 0,0 4 0 16,0 1 8-16,0-1-5 0,0 0 4 0,0 1-8 15,0-1 0-15,0-4-2 0,0 1 1 0,0-6 7 16,0 0-1-16,0-2 0 0,0-6 2 0,0 0 2 16,16-5 7-16,-16 0 8 0,0-2 9 15,0 0-4-15,0 0-5 0,0 0-14 0,0-29-17 16,0 29 16-16,0-38-20 0,0 12 14 0,0-2-4 16,-20-4-16-16,20-1 19 0,0 1-15 0,0 4 9 15,0 1 1-15,0 1-11 0,0 5 15 0,0 0-9 16,0 4 11-16,0 1-2 0,31 2-10 0,-31 0 8 15,18 1-8-15,-18 2 3 0,21 0 4 0,-21 2-2 16,19 4 5-16,-19-1-9 0,18 0 4 0,-18 3-5 16,17 0-4-16,-17 3 9 0,10-2-8 0,-6 0-8 15,-4 2-23-15,4 0-36 0,-4 0-28 0,0 0-18 16,0 0 14-16,0 0 8 0,5 0-10 16,-5 20-21-16,6-20-45 0,-4 20-37 0,0-20-20 15,-2 25-21-15,4-10-20 0,-4-1-15 0,0 0-23 16,0 1-24-16,0 0-36 0,0-1-70 0,-27-1-141 15,27-4 81-15,-23 0 117 0</inkml:trace>
  <inkml:trace contextRef="#ctx0" brushRef="#br0" timeOffset="-159281.72">27588 4720 2688 0,'20'0'26'0,"-5"-14"24"0,4 14 43 0,-7 0 43 15,-2-13 24-15,-1 13 24 0,-1-12 6 0,-8 12-7 16,6-4-17-16,-6 4-25 0,0-3-44 0,0 0-40 15,0 1-36-15,0 2-23 0,0 0-15 16,0 0-7-16,0 0-4 0,0 0 5 0,0 0 8 16,0 0 4-16,0 0-26 0,0 0-25 0,0 23-23 15,0-23-17-15,0 19 0 0,-25-19-3 0,25 26-3 16,0-11-10-16,-20 3 3 0,20-2 5 0,-15-2-1 16,15 0 15-16,-14-4 17 0,14 0 17 0,-17-3 28 15,9-2 19-15,2-2 12 0,-3-3 15 0,1 0-4 16,2 0 8-16,2 0 7 0,0 0-3 0,-1 0 10 15,5-27-8-15,0 27-3 0,0 0-8 0,0-25-11 16,0 25-1-16,27-18-10 0,-27 18-32 0,0-17-33 16,27 17-53-16,-27-10-57 0,23 10-50 0,-23-10-90 15,23 10-93-15,-23-5-112 0,18 3 90 16</inkml:trace>
  <inkml:trace contextRef="#ctx0" brushRef="#br0" timeOffset="-158645.74">27730 4680 2637 0,'0'-3'-5'0,"27"0"-1"15,-27 0 1-15,27 0 0 0,-27 1 3 0,15 0 0 16,-15 2-5-16,12 0 1 0,-12 0 2 16,0 0-3-16,10 0 7 0,-10 0-1 0,0 25-1 15,0-25 5-15,0 21-2 0,0-21-4 0,-33 29 4 16,33-12-3-16,-27 2-8 0,27 1 5 0,-31-2-5 15,17 1-4-15,-3-2 3 0,5-2-3 0,-2 1 2 16,3-1 2-16,-1-5 8 0,4-1 1 0,-3-2 9 16,11-1 21-16,-4-2 14 0,4-3 10 0,0-1 1 15,0 0-22-15,23 0 1 0,-23 0 12 0,27-28 9 16,-27 28 10-16,41-23-9 0,-16 23-22 0,-7-27-12 16,5 10-5-16,4 3 11 0,-4-2 20 0,-5 1 10 15,1-3 12-15,-7 0-2 0,3 1-7 16,-3 2 3-16,-1-1 1 0,-7 1-1 0,0-3-7 15,0 3-10-15,-4-1-6 0,0 2 1 0,0-2 9 16,0 0-1-16,0 2-3 0,0 2-5 0,-23 0-13 16,23 4-1-16,0 0-3 0,0 3-14 0,0 2-8 15,-14 2-15-15,14 1-8 0,0 0-4 0,0 0-1 16,0 0 8-16,0 0 4 0,0 24 9 0,0-24-2 16,0 27 5-16,0-9 5 0,-8 5 0 0,8 2 6 15,-5 3-2-15,1 3-4 0,0 5-1 0,4-1-1 16,0 3 0-16,0 2-2 0,-2-1 1 0,2 0-10 15,0-2-20-15,0-5-16 0,0-3-14 0,0-5 6 16,0-3 16-16,0-5 16 0,0-4 15 0,0-5 10 16,0-3 9-16,0-1 7 0,0-3-2 0,0 0-3 15,0 0-4-15,0 0-8 0,0-26 0 16,0 26-3-16,0-27-1 0,0 27 2 0,0-34 5 16,0 15-5-16,0-1 4 0,0 0-1 0,0-1 0 15,0 0 4-15,0 3-4 0,0-2-1 0,0 0-3 16,0 3 1-16,0 1 0 0,0 1 0 0,0 3-2 15,23 0-2-15,-23 3-4 0,18 0-2 0,-18 4 1 16,19 5-6-16,-19 0-13 0,23 0-23 0,-11 0-32 16,-2 27-34-16,3-27-34 0,1 35-29 0,-5-12-31 15,3 1-34-15,-6 2-54 0,-2 2-113 0,0 0-176 16,-4 1 34-16,0-6 105 0</inkml:trace>
  <inkml:trace contextRef="#ctx0" brushRef="#br0" timeOffset="-157889.74">24522 3228 3569 0,'11'-4'48'15,"-3"-1"60"-15,-4 0 57 0,4 2 57 0,-2-3 6 16,-1 3-24-16,-1 2-30 0,-4 1-34 0,0 0-39 15,0 0-35-15,0 0-28 0,0 0-28 0,0 0-17 16,0 0-7-16,0 0 2 0,0 19 5 0,0-19-2 16,0 21 9-16,0-6 1 0,-23 6-4 0,23 3 6 15,0 5-5-15,-21 0-22 0,21 3 15 0,-18 2-4 16,18 2 4-16,-19 1 17 0,11-1-5 16,0-1 2-16,-3 1-5 0,7-4 3 0,-6-1-3 15,6-1 3-15,2-8 5 0,-1-4 4 0,3-5 4 16,-4-3 4-16,4-5 22 0,0-2 43 0,0-3-8 15,0 0 1-15,0 0-19 0,23-32-55 0,-23 32 5 16,27-44-8-16,-27 14-9 0,31-2 31 0,-19-3 0 16,3 0 7-16,-5 2 21 0,3-3-8 0,-5 2 13 15,2 3 23-15,-2 3 9 0,-3 0 22 0,1 2 33 16,2 0 12-16,-4 2 4 0,4 2-11 0,-3 2-33 16,-1 1-27-16,2 4-19 0,-2 3-28 0,0 1-13 15,0 3-16-15,-2 4-17 0,0-2-16 16,1 6-17-16,-1-1-13 0,0 1-9 0,-2 0 13 0,4 0 13 15,4 21 14-15,-4-21-38 0,11 36-22 16,-3-11-37-16,7 5-43 0,-5 5 26 0,5 3-33 16,1 3-25-16,-5 5-20 0,1 1-44 0,-1 3-28 15,-3 0-43-15,-1 0-58 0,1-1-56 0,-4 0-36 16,-1-4-57-16,1-5-146 0,-2-8-83 0,-4-7 130 16</inkml:trace>
  <inkml:trace contextRef="#ctx0" brushRef="#br0" timeOffset="-157737.74">24506 3598 3439 0,'0'-20'24'0,"49"5"32"0,-18-2 34 15,0 1 15-15,4-4-18 0,-1 3-33 16,-3 6-30-16,0 0-20 0,0 6-30 0,-7-4-51 16,1 3-82-16,-2 0-92 0,-4 0-93 0,-7 2-113 15,2 0-131-15,-1 3-135 0,-3-3 125 0</inkml:trace>
  <inkml:trace contextRef="#ctx0" brushRef="#br0" timeOffset="-157513.73">25004 3286 3653 0,'18'0'29'0,"-18"0"29"0,17 0 41 16,-17 0 20-16,10 0-19 0,-10 0-30 15,0 0-51-15,0 0-31 0,0 0-18 0,0 0-3 16,0 0 9-16,0 0 7 0,0 0 18 0,0 0-12 15,-27 20-23-15,27-20-21 0,0 29-38 0,-26-11-11 16,26 2-2-16,-23 1-17 0,8-2-3 0,3-1-17 16,-2 4-9-16,1-1 8 0,-1 0 2 0,5-2 13 15,5 1-9-15,0-1-5 0,4 1-19 0,0-2-38 16,0-3-65-16,35-2-91 0,-35-2-137 0,35-7 74 16</inkml:trace>
  <inkml:trace contextRef="#ctx0" brushRef="#br0" timeOffset="-157241.74">25221 3321 3084 0,'0'-14'66'15,"0"2"73"-15,0 4 68 0,0-2 62 0,0 1-33 16,0 2-52-16,0 2-64 0,0 2-65 0,0 1-38 16,0 1-33-16,0 1-14 0,0 0-5 0,0 0-3 15,0 0 9-15,0 0 13 0,0 0 2 0,0 23-20 16,-19-23-27-16,19 22-22 0,-18-22-20 0,18 31 14 15,-27-13 0-15,14 1-2 0,3 2 4 0,-2-2-19 16,1-1 7-16,3 1 13 0,4 2 9 0,-2-4 25 16,4 1 14-16,0-1 10 0,2-3 17 0,0-3 11 15,0 2 1-15,27-1 7 0,-27-7-6 16,31 1-14-16,-31-3-11 0,41-3-51 0,-23 0-53 16,9 0-62-16,-4 0-85 0,-2 0-90 0,1-22-126 15,1 22-81-15,-8-21 105 0</inkml:trace>
  <inkml:trace contextRef="#ctx0" brushRef="#br0" timeOffset="-156249.73">25341 3357 2587 0,'0'0'69'16,"0"0"50"-16,0 0 54 0,0 0 66 0,0 0 0 0,0 0 12 15,0 0 5-15,0 0-26 0,0 0-46 16,0 0-49-16,0 0-39 0,0 0-28 0,0 0-7 16,0 0-6-16,0 0-16 0,0 0-12 0,0 0-21 15,0 0-10-15,0 0-11 0,0 0-7 0,0 0-7 16,-15 0 3-16,15 0-2 0,0 0 10 0,0 0 4 16,-8 19-2-16,8-19 9 0,-12 0-2 0,8 23 1 15,-3-23-3-15,3 21-5 0,0-10-17 0,0 1 4 16,0 0-1-16,4 0 6 0,0 1 12 0,0 2 4 15,0-3 1-15,0 0 3 0,27-1 4 0,-27 0 0 16,20-2 8-16,-20-4 1 0,23 1 2 0,-23-4-3 16,23-2-1-16,-23 0-2 0,18 0-1 0,-5 0-2 15,-9 0 5-15,6-25 3 0,-1 25 8 16,1-19 31-16,-2 19 6 0,-4-19 8 0,3 19 1 16,1-20-19-16,-4 20 2 0,0-19-2 0,-4 7 10 15,4 2-12-15,-4-1-5 0,4 0-9 0,-4 2-25 16,0 0-1-16,2 4-4 0,-2 0-1 0,0 1-1 15,0 1-11-15,0 2-3 0,0 1-4 0,0 0-1 16,0 0-9-16,0 0-11 0,0 0 2 0,0 0 2 16,0 21-10-16,0-21-15 0,0 20-37 0,0-20-11 15,0 26-9-15,-18-12-7 0,18 2 9 0,0 4-12 16,0-4-3-16,0 2 15 0,0 0 19 16,0 0 15-16,0-1 28 0,23-4 27 0,-23-2 12 15,0-3 20-15,20-3 11 0,-20-3-5 0,0-2 7 16,23 0-12-16,-23 0 23 0,14 0 28 0,-14-32 17 15,17 32 21-15,-7-33 8 0,-6 33 2 0,5-35 15 16,-5 17 13-16,-2 1-15 0,2 2-19 0,0-4-7 16,0 4-22-16,-4 2-8 0,4-1-5 0,-4-1-24 15,0 2-4-15,5 3-11 0,-5 1-12 0,0 1-1 16,0 3-12-16,0 2-1 0,0 2-5 0,0 0-12 16,0 1-2-16,0 0-1 0,0 0 3 0,0 0 11 15,0 0 7-15,0 23 4 0,0-23 1 16,0 24-10-16,0-24-29 0,0 35-3 0,0-15 0 0,0 4 0 15,0 0 29-15,0 1-3 0,0 2-7 16,0 0-5-16,0 1-6 0,22-1 0 0,-22-1-1 16,0-2-2-16,23-3 2 0,-23-3 4 0,15-4 6 15,-15-3 12-15,16-1 11 0,-16-4 6 0,10-2 7 16,-10-3 9-16,5-1-3 0,-5 0-5 0,8 0-5 16,-8 0-5-16,4-29-5 0,-4 29 6 0,2-29-2 15,-2 9 2-15,0-1 0 0,0-3 4 0,0-3-2 16,0-2 15-16,0 2 14 0,0 0 2 0,-25-1 11 15,25 0-8-15,0 3-1 0,0 2-10 0,0 0 3 16,0 4-9-16,0-2-12 0,25 3 1 0,-25 1-13 16,21 4-3-16,-21 1-17 0,22 3-41 15,-22 2-52-15,23 1-77 0,-23 3-58 0,19 2-34 16,-19 1-10-16,16 0 4 0,-10 0-7 0,3 26-43 16,-1-26-83-16,-4 30-130 0,-2-30 46 0,-2 34 120 15</inkml:trace>
  <inkml:trace contextRef="#ctx0" brushRef="#br0" timeOffset="-155885.74">25949 3339 2788 0,'8'-8'31'0,"0"0"28"0,-4-1 34 16,0 4 40-16,3-4 3 0,-3 0 25 0,0 3 21 15,0-1 5-15,0 3 1 0,-4 1-29 0,4 1-48 16,-4 0-44-16,0 1-43 0,0-1-27 0,0 2-10 16,0 0-13-16,0 0 2 0,0 0-7 0,0 0 4 15,0 0 3-15,0 0 4 0,0 0 12 0,0 0 2 16,0 22 11-16,-16-22 1 0,16 0-4 0,0 24-2 16,-19-24-2-16,19 21-2 0,-12-9 6 0,12-3 0 15,-7 3-7-15,7 1 2 0,-12 1-3 0,12-1 3 16,-4 2-8-16,-2-3-4 0,2 0-8 15,4 2-20-15,-5 0 9 0,5 2-13 0,-4-2 1 16,4 1 4-16,0-1-11 0,0-1 7 0,0 0-7 16,0-1-18-16,0-2-11 0,0-3-15 0,0-3-9 15,0-1 4-15,0 0 7 0,0-3-18 0,0 0-69 16,0 0-119-16,0 0-163 0,0-27-197 0,0 27 44 16,0-31 141-16</inkml:trace>
  <inkml:trace contextRef="#ctx0" brushRef="#br0" timeOffset="-154801.74">25980 3359 2548 0,'0'-4'42'0,"0"-1"48"0,0 1 53 16,0-1 61-16,0-1 11 0,0 1 19 0,0-1 5 16,16 1-12-16,-16 0-19 0,0 2-35 0,0-1-31 15,0 1-29-15,0-1-29 0,10-1-23 0,-10 2-33 16,0-2-11-16,0 0-11 0,0 1-9 0,0 0 0 15,0 3-9-15,0-2 4 0,0 2-1 0,0 0-10 16,0 1 1-16,0 0-11 0,0 0-11 0,0 0 2 16,-18 0-2-16,18 0 1 0,0 0 2 0,-15 0 0 15,15 23-3-15,-16-23 8 0,5 18 9 16,3-18 13-16,-6 23-3 0,1-7-5 0,5-1-6 0,-6 0-8 16,5 2-8-16,-1 1-12 0,2-1 6 15,-1-3-8-15,-1 0 10 0,6-1 8 0,0 1-6 16,0-1 11-16,0-2 9 0,4-4 13 0,0 2 8 15,0-2 8-15,0-2 1 0,0-1-3 0,0-2 5 16,26-2-4-16,-26 0 2 0,23 0 4 0,-23 0 9 16,23-27-1-16,-23 27-4 0,31-18 7 0,-19 18-8 15,3-24 11-15,-3 24 17 0,-1-26-4 0,-3 13 8 16,0 2 0-16,-2-5-1 0,3 3 13 0,-5 0 1 16,-4 2-4-16,4-1-1 0,0 2-9 0,-4 1-8 15,0 1-3-15,4 3-10 0,-4 0-9 0,0 0-7 16,0 2-9-16,0 2-5 0,0-1-11 0,0 1-6 15,0 1-1-15,0 0-7 0,0 0 4 16,0 0 8-16,0 0 1 0,0 0-3 0,0 21-13 16,-25-21-19-16,25 19-7 0,0-19 10 0,-14 27 2 15,14-9 11-15,0-1-14 0,-8-2-2 0,8 0 6 16,0-1 1-16,0 1 23 0,0 1-1 0,0-3 8 16,0-2 8-16,0-2 5 0,20 1 11 0,-20-2 0 15,0-3 4-15,19-3 4 0,-19-2-9 0,14 0 11 16,-14 0 16-16,19-25 29 0,-19 25 14 0,16-19 11 15,-7 19 7-15,1-27-11 0,-6 27 3 0,4-29-3 16,-8 15-14-16,5-1-11 0,1-2 14 0,-6 2-12 16,0 0-9-16,4 1-8 0,-4 4-19 0,0 0-5 15,0 2-11-15,0 2-8 0,0 2-9 16,0 1-8-16,0 2-3 0,0-1-5 0,0 2-3 16,0 0 0-16,0 0 7 0,0 0 10 0,0 0-2 15,0 0-9-15,0 24-15 0,0-24-24 0,-23 24-7 16,23-8-2-16,0 2 10 0,-14-2-2 0,14 0 3 15,0-2 9-15,0 0-4 0,0 1 21 0,0-1 5 16,0-3 9-16,0-2 11 0,0-1 10 0,0-2 3 16,0 1 2-16,22-2 4 0,-22-5 1 0,0 0-2 15,19 0 3-15,-19 0 13 0,15 0 29 0,-15-21 22 16,20 21 13-16,-9 0-10 0,-3-23-8 0,0 23-12 16,2-17-10-16,-5 17 0 0,-1-17-12 15,4 17 0-15,-6-19-2 0,2 9-7 0,-4 2-16 16,0-1-10-16,0 3-8 0,0 1-5 0,0 1-1 15,0 1-7-15,0 2-3 0,0 1-5 0,0 0 0 16,0 0-7-16,0 0-5 0,0 0 10 0,0 0-8 16,0 23 5-16,0-23-16 0,0 20-26 0,-18-20 4 15,18 21 6-15,0-21 12 0,0 22 30 0,0-22 5 16,-13 18-1-16,13-18 19 0,0 9-4 0,0-9 7 16,0 7 10-16,0-7-3 0,0 0-1 0,0 0-8 15,0 0 19-15,21 0 4 0,-21 0 8 0,0-20 13 16,27 20-8-16,-27 0 20 0,18-18-2 0,-18 18-11 15,19-14-1-15,-7 14-19 0,-12-19 13 16,15 7 17-16,-11 3-4 0,0-2 0 0,4 3-8 16,-6-1-14-16,3 2-12 0,-1 3-3 0,-4 1-18 15,0 0-7-15,0 2-9 0,0 1-3 0,0 0-5 16,0 0-2-16,0 0 5 0,0 0-3 0,0 0 12 16,0 22 3-16,0-22-14 0,0 27 7 0,0-9-25 15,0 6-11-15,0 6 10 0,0 3-19 0,0 4-2 16,0 1-8-16,0 3-28 0,0 2-33 0,-23-1-28 15,23-1-47-15,-15-2-31 0,15-3-46 0,-22-1-42 16,22-5-22-16,-21-1-53 0,21-4-75 0,-19-2-139 16,19-8 9-16,-14-5 123 0</inkml:trace>
  <inkml:trace contextRef="#ctx0" brushRef="#br0" timeOffset="-154433.73">26083 3088 3238 0,'0'0'23'0,"12"0"48"0,-8 0 60 0,-4 0 73 16,5 0 47-16,-5 0 18 0,0 0-11 16,0 0-43-16,0 0-47 0,0 0-40 0,0 0-30 15,0 0-16-15,0 0-10 0,0 0-13 0,0 0-9 16,0 18 8-16,0-18-2 0,0 0 15 0,0 0 23 15,0 0 11-15,0 0 6 0,0 0 16 0,0 0 18 16,0 0 10-16,0 0 2 0,0 0-32 0,0 0-38 16,0 0-33-16,0-21-30 0,0 21-4 0,0-23-16 15,0 7-5-15,0-2 4 0,0-4 1 0,0 1 0 16,0-5-3-16,0 0 3 0,0 0-3 0,0-1-15 16,0 2 0-16,0 1 0 0,0 0 4 15,0 5 6-15,0 1 1 0,0 0-7 0,14 6-42 0,-14 2-69 16,0 1-89-16,0 4-98 0,0 2-76 0,0-1-50 15,0 2-69-15,0 2-56 0,0 0 14 16,0 0 31-16,0 0 16 0,-23 0-63 0,23 31-133 16,-18-31 102-16</inkml:trace>
  <inkml:trace contextRef="#ctx0" brushRef="#br0" timeOffset="-154065.73">25975 2838 3639 0,'25'0'66'16,"-25"0"74"-16,23-22 66 0,-23 22 61 0,14 0 0 15,-14-27-10-15,13 27-9 0,-13 0-9 0,0 0-36 16,0-14-56-16,0 14-62 0,0 0-58 0,0 0-31 16,0 0-13-16,0 0-8 0,0 0 3 15,0 0 0-15,0 0-7 0,0 0 23 0,0 0 2 16,0 18-10-16,-23-18 10 0,23 19-7 0,-12-19 2 16,12 26 14-16,-19-11-2 0,7 1-6 0,1-2 7 15,3 1 1-15,0-3 0 0,0 0-2 0,5-4-3 16,-1-1 4-16,0-2 6 0,4-2 10 0,0-2 10 15,0-1 7-15,0 0 8 0,0 0-17 0,0 0-11 16,0-26-10-16,27 26-3 0,-27-32 7 0,31 10 0 16,-31-4-5-16,37-1 6 0,-18-3 22 0,2 2 52 15,-3-2 31-15,1 0 2 0,-7 3-2 16,3 1-29-16,-3 3-17 0,-4 2-8 0,3 3-26 0,-3 2-22 16,2 3-23-16,-6 4-10 0,5 2-14 15,-9 4-76-15,4 1-95 0,0 2-66 0,2 0-45 16,7 0 25-16,1 39 20 0,-2-15-16 0,7 5-27 15,4 7-56-15,-5 6-42 0,7 6-39 0,2 2-114 16,-8 1-221-16,3-2 11 0,1 2 139 0</inkml:trace>
  <inkml:trace contextRef="#ctx0" brushRef="#br0" timeOffset="-153313.74">26666 2104 3419 0,'0'0'22'16,"0"0"14"-16,0 0 7 0,0-19 12 0,0 19-8 16,0 0 2-16,0 0 6 0,0 0 3 0,0 0-13 15,0 0-18-15,0 0-25 0,0 0-18 0,0 0-4 16,0 0 1-16,0 0 12 0,0 0 2 0,0 0 3 16,-17 19 1-16,17-19 3 0,-14 19-2 0,14-19 4 15,-19 23-5-15,7-11 1 0,2 0 1 0,1-1-2 16,-3-3 4-16,6 1-3 0,1-3 6 15,1 0 3-15,0-2 10 0,0-2 14 0,4-1 59 16,0-1 47-16,0 0 43 0,0 0-5 0,0 0-65 16,0 0-50-16,0 0-58 0,27-29-8 0,-27 29-1 15,27-28 1-15,-6 28 5 0,-3-30 3 0,1 13 3 16,3 4 3-16,-3 1-2 0,-2 1-6 0,1 11 1 16,1-15-7-16,-7 15 1 0,3-10 0 0,-3 10-4 15,-2-6-4-15,-1 6-5 0,-1 0-2 0,-4 0 1 16,2 0-4-16,3 0-47 0,-5 27-60 0,0-27-86 15,6 34-74-15,-2-8-28 0,5 4-53 0,-3 6-49 16,3 6-127-16,-3 5-222 0,6 3 122 0</inkml:trace>
  <inkml:trace contextRef="#ctx0" brushRef="#br0" timeOffset="-136059.74">27228 4425 932 0,'0'22'36'0,"0"-22"15"16,0 0 30-16,0 0 30 0,0 0-9 0,0 0 19 16,0 0-13-16,0 0-2 0,0 0-1 15,0 0-11-15,0 0 3 0,0 0-7 0,0 0-17 16,0 0-11-16,0 0-15 0,0 0-12 0,0 0-15 15,0 0-7-15,0 0-9 0,0 0-2 0,0 0-1 16,0 0-1-16,0 0 10 0,0 0-1 0,0 0 6 16,0 0 3-16,0 0-5 0,0 0 3 0,0 0 0 15,0 0 0-15,0 0 8 0,0 0-1 0,35 0 3 16,-20 24-6-16,12-24 3 0,-5 0 4 0,9 0 7 16,4 20 7-16,1-20-10 0,-3 0-9 0,6 0-9 15,2 13-9-15,-1-13 8 0,5 0-2 0,1 7 6 16,-1-7 14-16,5 0 2 0,-1 6 11 0,-1-6 2 15,6 2-1-15,-1-1-3 0,-3 1-3 16,-1-1-4-16,1-1-6 0,0 0-1 0,-1 0 5 16,-3 0 17-16,-5 0 27 0,-6 0 16 0,0 0 13 15,-8 0-10-15,-4 0-18 0,-4 0-9 0,-7 0-17 16,3 0-3-16,-11 0-3 0,0 0-12 0,0 0-4 16,-4 0-12-16,0 0-8 0,0 0 0 0,0 0-7 15,0 0-2-15,0 0-2 0,0 0-5 0,0 0-2 16,0 0-29-16,0 0-37 0,0 0-55 0,0 0-67 15,0 0-60-15,0 0-58 0,0 0-67 0,0 0-92 16,0 0-33-16,0 0-53 0,0 0 93 0,0 0 166 16</inkml:trace>
  <inkml:trace contextRef="#ctx0" brushRef="#br0" timeOffset="-135755.74">28462 4481 2613 0,'0'0'17'0,"23"0"15"15,-23 0 17-15,14 0 12 0,-14 0-9 0,17 0 1 16,-17 0-4-16,6 0 4 0,-6 0-5 0,0 0-13 16,8 0-15-16,-8 0-10 0,5 0-10 0,-1 0-3 15,2 0 2-15,2 0-6 0,0 0 4 0,5 0-3 16,1 0-1-16,1 0 3 0,5 0 0 0,1 0 0 16,4 0-1-16,-2 15-1 0,4-15 0 15,-5 14 3-15,5-14 0 0,-4 17-1 0,0-17-1 16,-5 14 0-16,-1-6 0 0,-3-2-2 0,-1-2 1 15,-7 0-4-15,-2-3 2 0,0 3-2 0,-4-3-1 16,0-1 3-16,0 2 7 0,0 0 12 0,0 2 8 16,-35 1 3-16,35 4-3 0,-41-1-3 0,14 3-4 15,-6 0 0-15,-7 2-11 0,-3-2-53 0,-5 0-56 16,1-1-91-16,-3 3-101 0,1-2-110 0,3 1-105 16,7 0-58-16,2 2 113 0</inkml:trace>
  <inkml:trace contextRef="#ctx0" brushRef="#br0" timeOffset="-126589.74">26804 3975 1045 0,'0'5'18'0,"0"-4"22"15,-8 3 14-15,8-2 24 0,0 0 2 16,0-2-1-16,0 0 16 0,0 0 4 0,0 0 4 16,0 0 3-16,0 0-7 0,0 0-5 0,0 0-9 15,0 0-9-15,0 0-9 0,0 0-5 0,0 0 0 16,0 0 3-16,0 0 11 0,0 0 1 0,0 0 13 16,0 0 5-16,0 0 4 0,0 0 6 0,0 0 4 15,0 0 0-15,0 0-17 0,0 0-15 0,0 0-21 16,0 0-22-16,0-18-6 0,0 18-2 0,0-12 1 15,0 12-2-15,0-17 3 0,19 7-5 0,-19 0-6 16,0-1 1-16,18-2-6 0,-18-1-2 0,17 1-4 16,-17-2-1-16,18 1 0 0,-9-1-1 0,5-2 6 15,-1-1 8-15,1 1 13 0,-2 0 7 16,3-1 2-16,1 0-3 0,-1 0-2 0,-1 0 1 16,3 0-5-16,-7 0-8 0,7 0-8 0,-3 0-12 15,3 0-1-15,-3 0 0 0,-1 1-3 0,1 1 15 16,1-1-3-16,-3 3 2 0,2 1 5 0,-1 1-20 15,1-1 8-15,-1 3-2 0,1-3-5 0,3 3 8 16,-7-2-2-16,9 0-1 0,-7-1 3 0,3 0-1 16,1 0 1-16,-1 1 0 0,-3-1 8 0,7 3-1 15,-5-1 5-15,-2 1-4 0,5 0-1 16,-7 1-3-16,3-1-4 0,-3 2-2 0,2-1 3 0,-1 1 4 16,1-1 2-16,-1 3 4 0,1-3-4 15,0 1-5-15,-1 1-6 0,-3-1-2 0,6 1-1 16,-5 0-1-16,1-1-1 0,-2 0-1 0,7 2 2 15,-7-3 4-15,4 2-3 0,-1 2 2 0,1-3 0 16,1 2-5-16,-3 0 7 0,-2-1 0 0,7 1 3 16,-7 0 3-16,0 0-1 0,-2-2 7 0,3 2-5 15,3 0 3-15,-2-1 1 0,3-1 1 0,-7 0 4 16,6 1-2-16,3 0 0 0,-3 0-6 0,-1 0 6 16,1 1-14-16,3-1 4 0,-7 1-6 0,6 0-7 15,-1-1 4-15,1 1-4 0,-1-2 4 0,3 0 0 16,-6 1 2-16,5 0 3 0,1-1 0 0,-1 3 7 15,-3-3 4-15,3 2-1 0,1-1 3 16,-1-1 0-16,-1 0-6 0,-1 3 10 0,5-3-4 16,-5 1-2-16,1 1 9 0,3 0-10 0,-3-1-5 15,3 1-2-15,-3-3-8 0,5 4 2 0,-5-1-4 16,3-1-2-16,1 0 0 0,3 2-2 0,0-3 3 16,-1 2 5-16,3 0-5 0,0 0 1 0,0 0 6 15,-1 0-4-15,5 0 6 0,0 0 0 0,-4-1-6 16,4 1 3-16,-3-1-2 0,3 0-6 0,-2 2 6 15,2-3 0-15,-2 0 4 0,0 2 2 0,1 0-3 16,1-1 3-16,-2 1-1 0,-2-2 3 0,2 1 6 16,0 0-3-16,-3-1 1 0,1 1-5 0,0 0-1 15,-1 1-2-15,-1-1-1 0,2 1 2 16,0-1-6-16,-1 1-3 0,1 0 3 0,-4 1-3 16,-3 0-1-16,-1 0 6 0,3 1-4 0,-1-1 2 15,-7 2 4-15,7-1-2 0,-7 1 3 0,2-1 8 16,3 0 6-16,-1 1 7 0,-1 0 16 0,-5-1-1 15,2 2 0-15,-1 1-1 0,-5-2-5 0,4 1-5 16,-4 2-2-16,-2-1 2 0,2 1-6 0,-4-2-1 16,5 2-7-16,-5-2-7 0,0 2-6 0,0 0 3 15,0 0 3-15,4 0-9 0,-4 0 1 0,0 0 1 16,0 0-12-16,0 0 5 0,0 0-8 0,0 0-40 16,0 0-38-16,0 0-50 0,0 0-58 15,0 0-49-15,0 0-55 0,0 0-50 0,0 0-37 16,0 0-26-16,-23 0-49 0,23 0-77 0,-23 0-137 15,7 26 118-15</inkml:trace>
  <inkml:trace contextRef="#ctx0" brushRef="#br1" timeOffset="-122405.73">26877 4007 2017 0,'0'5'17'0,"22"-1"3"0,-22-2 11 0,11 1 14 16,-11-3-1-16,0 0 15 0,12 0 16 0,-12 0 15 15,0 0 10-15,0 0 19 0,0 0 1 0,0 0-6 16,0 0-11-16,0 0-25 0,0 0-29 0,0 0-24 15,0 0-19-15,0 0-6 0,0 0-3 16,0 0-10-16,0 0-11 0,0-23-22 0,0 23-23 16,0 0-33-16,0-18-41 0,0 18-53 0,0-17-71 15,0 7-116-15,0-1-145 0,0-3-10 0,0-3 101 16</inkml:trace>
  <inkml:trace contextRef="#ctx0" brushRef="#br1" timeOffset="-122217.74">27034 3658 2195 0,'0'0'9'0,"23"0"-1"0,-23 0 6 0,14 0 10 16,-14-19-12-16,8 19 6 0,-8 0-5 0,9 0-12 16,-9 0-1-16,4 0 5 0,-4 0-5 0,0 0 2 15,0 0-4-15,0 0-45 0,2 0-53 0,-2-12-60 16,0 12-87-16,0 0-70 0,0 0-162 0,0 0 64 15</inkml:trace>
  <inkml:trace contextRef="#ctx0" brushRef="#br1" timeOffset="-120037.74">26858 3957 1541 0,'0'2'32'0,"0"1"8"0,0 1 19 16,0-2 9-16,0-1-12 0,0-1 10 0,0 0 5 15,0 0 6-15,0 0 4 0,0 0 2 0,0 0-5 16,0 0 3-16,0 0-3 0,0 0-11 0,0 0-11 16,0 0-21-16,0 0-14 0,0 0 2 0,0 0-1 15,0-20 8-15,0 20 0 0,0 0-2 0,19-18 5 16,-19 18 1-16,0-17-1 0,0 17-3 0,18-14-10 15,-18 5 1-15,9 0 1 0,-9 1 4 16,14-2 3-16,-6 1-1 0,1-3 2 0,-3 1-2 0,2 2 7 16,0-1 0-16,-1 0-8 0,1-1-5 0,0 1-10 15,2-1-5-15,-1 2-3 0,-5-2 3 16,4 0-1-16,-2 1-2 0,7-3 5 0,-5 3-7 16,-2-2 0-16,2 3 4 0,1-3-1 0,1 2 9 15,-2-1-3-15,1 2 9 0,1-1 3 0,-2 0 4 16,0 0 6-16,3 0-6 0,-7 1-10 0,4-1-1 15,2-1-6-15,-5 3-1 0,7-2 3 0,-6 0-7 16,-2 1 5-16,5 0 1 0,-1 0-3 0,-2 1 8 16,2-1 0-16,1 3-2 0,-5-1-1 0,2 2-8 15,2-1-5-15,1 2-4 0,-1-1 7 0,-2 2-3 16,2-2 4-16,-4-3 3 0,3 3-5 0,1-1 1 16,-4-1-1-16,4 2 3 0,-2-1-4 15,-1 1 3-15,3 2-2 0,-8-2 0 0,4 0 2 16,4-1-2-16,-6 2-5 0,7 1-2 0,-5-1 3 15,0 0 1-15,2 0 4 0,-2-1 2 0,0 2-1 16,0-1-2-16,5-1 0 0,-1 2-2 0,-2-3 2 16,-2 1 5-16,0 3 3 0,5-3 2 0,-3-1-3 15,-2 1 3-15,8 1 0 0,-7-2 2 0,1 3 0 16,-2-3-2-16,4 0 3 0,0 3-5 0,-1-2 2 16,1 1 5-16,0 0-1 0,-2 0 7 0,-1 1-2 15,-1-3-6-15,4 4-4 0,-2 0-8 0,2-2-1 16,-3 2-4-16,-1-2-5 0,0 1 3 0,2 1 0 15,-2-1-1-15,0 2 5 0,-4-1-2 16,4-1 2-16,1 3 2 0,1-4-1 0,-2 4-1 16,0-1 3-16,0-2-6 0,0 1 6 0,0-1 2 15,1 0-5-15,-3 3 9 0,2-3-8 0,0 0-3 16,0 2 4-16,0-3-3 0,0 1 7 0,3 1 3 16,-3-2-4-16,4 2 4 0,-4-1-6 0,0-1 1 15,2 0 2-15,3-1-7 0,-5 3 2 0,0-3 5 16,0 3 0-16,2-1 4 0,-2-1 3 0,1 2-1 15,-1-2-2-15,-4 1 0 0,4 1-7 0,-4-1 3 16,4-1-1-16,-2 3-5 0,2-4 2 0,-4 2-4 16,4 0 5-16,0 1 2 0,1-2-4 0,-1 2-1 15,0-1-5-15,2 1 3 0,-2-1 1 16,0 1 1-16,0 0 0 0,5-1 0 0,-5 1-1 16,2-1 0-16,-2 1-3 0,4-1 0 0,-1 2 1 15,-3-2 3-15,0 2 1 0,0-2-5 0,0 1 5 16,2 1-5-16,-1-1-1 0,-1 0 8 0,0-1-4 15,0 2 6-15,0-2 0 0,6 2-7 0,-5 0 2 16,-1-3-2-16,0 3 0 0,0-1 8 0,0-1 2 16,0 1 6-16,2-1 1 0,-1 1 3 0,-5 1 7 15,8-1-3-15,-4 0 1 0,0 0-4 0,-2 1-7 16,2 0 2-16,0 0-5 0,1-1 3 0,1 1-4 16,-4 0-5-16,0 0 2 0,6-1-3 15,-4 1-1-15,-4 0 8 0,4 1-3 0,3-2 1 16,-3 0-2-16,0 1-1 0,0-2 0 0,0 3 0 15,0-3 6-15,5 2-9 0,-3 0 3 0,-2 0-4 16,0-2-1-16,0 2 1 0,0-1 2 0,0 2-1 16,-2-2 5-16,3 1 2 0,-1-1 2 0,0 1 1 15,-4 1 2-15,8-1-1 0,-2-1 0 0,-2 1 3 16,1-1-1-16,3 0-2 0,-2 1-1 0,2-2-3 16,-4 2 3-16,7-1-4 0,-7-1 2 0,4 3-1 15,0-3-3-15,1 0 0 0,-3 2-6 0,2-1-2 16,3-1 3-16,-3 2 2 0,0 0 1 0,2-2-5 15,-1 2-5-15,-5 0 6 0,6 1-1 16,-2-1 2-16,1 0 0 0,-5 1-6 0,6-1 3 16,-6 1-2-16,5-2 5 0,-3 2-1 0,0-1 0 15,0 1 1-15,2-1 0 0,1 1 1 0,-3-1 0 16,2 0-1-16,-4-1-2 0,7 1 4 0,-3 0 1 16,-4 0 0-16,6 1 0 0,-5-2-4 0,3 1 1 15,2 1-1-15,-2 0-4 0,1-1 1 0,-5 1-1 16,6-2 3-16,-6 2-1 0,9 0 3 0,-7 0-2 15,0 0 1-15,0-1-2 0,3 1-2 0,-3 0 1 16,2 0-2-16,0 0 0 0,-4 0 1 0,5 0 6 16,-3 0-3-16,2 0 7 0,-2 0-6 0,1 0-3 15,-1 0 2-15,-2 0-3 0,0 0 5 16,4 0-3-16,-1 0 3 0,-3 16 1 0,4-16-2 16,-2 0-1-16,0 0 0 0,1 0 2 0,-3 10 2 15,6-10 0-15,-2 0-2 0,-4 6-1 0,1-4 0 16,3 1-1-16,-4-1 5 0,2-1-2 0,-2 2-3 15,5-2 2-15,-1 1 0 0,-2 0 0 0,-2 0 2 16,4 0-1-16,-1-1-2 0,-3 1 1 0,0 0 3 16,4-1-2-16,-4 2-1 0,2-2-1 0,-1 1-1 15,3 1-1-15,-2 0 4 0,2-1-2 0,1 1 1 16,-1-2-2-16,-2 0-2 0,-2 2 2 0,4-1 0 16,-3 0 6-16,1 0-4 0,2 0 1 15,-4 0 3-15,5 1-4 0,-5-1 1 0,2-1-1 16,-2 1-2-16,0 1 0 0,0-2 1 0,2 1 1 15,1-1-3-15,-5 2 3 0,2-2 2 0,0 2-6 16,0-2 2-16,0 2-1 0,0-1-3 0,-2 1 5 16,3-1 0-16,-1 1 0 0,4 0 2 0,-2 1-2 15,0-3 2-15,-4 4 2 0,7-4-3 0,-5 3 0 16,2 0 1-16,2 0-1 0,-4-1 3 0,5 1 3 16,-5-1-7-16,4 1 3 0,-6 0-5 0,6-1 2 15,-3 0 4-15,1 0-2 0,-2 0-3 0,0 0-2 16,0 0 4-16,0 0-1 0,0 0 13 0,1 0 1 15,1-2-4-15,-2 3-2 0,0-1-3 16,0-1-5-16,0 2 1 0,0-1 0 0,3-1 1 16,-7 2 1-16,8-1-5 0,-4-1 9 0,0 2-2 15,0 0-3-15,0 0 5 0,3-1-9 0,-3 0 0 16,0 1 2-16,-2-1-2 0,4-1 5 0,-2 1-2 16,-2-1 1-16,3 0 1 0,-1 0 0 0,-4 1-2 15,6 0 0-15,0 0 2 0,-4 0-5 0,2 1 4 16,0-1 2-16,-4 0 0 0,0 2-5 0,5-3 1 15,-5 2 0-15,4-1-3 0,-4 1 5 0,4-1-3 16,-4 1 0-16,4 0 3 0,-2-1 0 0,6 1 2 16,-1-1-2-16,-3 1 2 0,0 0-4 0,-2-1 2 15,0 1 1-15,2 0-5 0,0 1 4 16,0-3-6-16,0 1 8 0,1 0-4 0,-3 1-1 16,2-3 4-16,0 4-3 0,-4-5 16 0,4 4 8 15,-4 0 5-15,6-3-2 0,-4 3-6 0,0-2-8 16,0 1-5-16,1-1 5 0,-3 0-7 0,0 1 4 15,4-2 1-15,-4 2-5 0,0-2 0 0,0 0 3 16,4 0-6-16,-4 1 0 0,0-2 0 0,0 0-1 16,4 2 7-16,-4-2 2 0,0 1 2 0,0-1 2 15,0 0-7-15,0 0 0 0,0 0 3 0,0 0 7 16,0 0 2-16,0 0 7 0,0 0-2 0,0 0-10 16,0 0 3-16,0 0-4 0,0 0-2 15,0 0-1-15,0 0-3 0,0 0-5 0,0 0 0 16,0 0 3-16,0 0-2 0,0 0 2 0,0 0-2 15,0 0 0-15,0 0 0 0,0 0 3 0,0 0-6 16,0 0-43-16,0 0-50 0,0 0-85 0,0 0-123 16,0 0-102-16,0 0-85 0,0 0-120 0,-23 0-161 15,23 0 11-15,-20 0 140 0</inkml:trace>
  <inkml:trace contextRef="#ctx0" brushRef="#br1" timeOffset="-116785.74">29051 3366 1085 0,'0'0'28'15,"0"0"27"-15,15 0 17 0,-15 0 25 0,0 0-5 16,0 0-11-16,0 0 0 0,4 0-5 0,-4 0 0 15,0 0 7-15,0 0-4 0,0 0-8 0,0 0-7 16,0 0-12-16,0 0-7 0,0 0-1 0,0 0-16 16,0 0-7-16,0 0 0 0,0 0-12 0,0 0 8 15,0 0-1-15,0 0 2 0,0 0 6 0,0 0 5 16,0 0 0-16,0 0 6 0,0 0 3 0,0 0 4 16,0 0 4-16,0 0 8 0,0 0-5 15,0 0 0-15,0 0-8 0,0 0-11 0,0 0-6 16,0 0-16-16,0 0 1 0,0 0-7 0,0 0 1 15,0 0 2-15,0 0-4 0,0 0 0 0,0 0-3 16,0 0 0-16,0 0 0 0,0 0 1 0,0 0 2 16,0 0 2-16,0 0 1 0,0 0 1 0,0 0-1 15,0 0-2-15,0 0 0 0,0 0 3 0,0 0-1 16,0 0 6-16,0 0 6 0,0 0 1 0,0 0 3 16,0 0-4-16,0 0-6 0,0 0-5 0,0 0-3 15,0 0-2-15,0 0 1 0,0 0 1 0,0 0 3 16,0 0 2-16,0 0 1 0,0 0 15 0,0 0-4 15,0 0 4-15,0 0 10 0,0 0 1 16,0 0 12-16,0 0 2 0,0 0 1 0,0 0 1 16,0 0-6-16,0 0-1 0,0 0-5 0,0 0 4 15,0 0 0-15,0 0-3 0,0 0 0 0,0 0-10 16,0 0-10-16,0 0 0 0,0 0-9 0,0 0-1 16,0 0 5-16,0 0-7 0,0 0 4 0,0 0 1 15,0 0 1-15,0 0 1 0,0 0 4 0,0 0 3 16,0 0-4-16,0 0-4 0,0 0 1 0,0 0-12 15,0 0-1-15,0 0 2 0,0 0-7 0,0 0 4 16,0 0-2-16,0 0 4 0,0 0 10 16,0 0 6-16,0 0 13 0,0 0 13 0,0 0 3 0,0 0 10 15,0 0-1-15,0 0-8 0,0 0 0 16,0 0-7-16,0 0 1 0,0 0 3 0,0 0 0 16,0 0 0-16,0 0-10 0,0 0-7 0,0 0-12 15,0 0-7-15,0 0-7 0,0 0-3 0,0 0-1 16,0 0 2-16,25 0 4 0,-25 0 0 0,0 0 5 15,0 0-5-15,14 0 0 0,-14 0 0 0,0 0-4 16,0 0 6-16,0 0 1 0,8 0-4 0,-8 0 8 16,0 0-9-16,0 0-3 0,0 0-2 0,0 0-3 15,0 0 3-15,3 0 4 0,-3 0 1 0,0 0-1 16,0 0-6-16,0 0 0 0,0 0 2 0,0 0-1 16,0 0 5-16,0 0-2 0,0 0-7 15,0 0-1-15,0 0 5 0,0 19 0 0,0-19 7 16,0 0-2-16,0 0-4 0,0 0 1 0,0 0-1 15,0 0 3-15,0 0-5 0,0 0 5 0,0 10 0 16,16-10-5-16,-16 0 5 0,0 0-7 0,0 0 6 16,0 7 2-16,15-7-1 0,-15 6-2 0,8-2 8 15,-2 0-4-15,0 2 0 0,0-1-2 0,-1 2-13 16,5-1 7-16,-4 2 2 0,0-1-13 0,5-1 25 16,-5-1-11-16,0 0-15 0,2-1 18 0,-2 3-24 15,3-2 7-15,-5 1 14 0,0-1 3 0,4 3 1 16,-2 0-1-16,-1-1-1 0,-1 2-1 0,0-1 3 15,0 0 6-15,0 1-4 0,0-3-2 16,-2-1-2-16,0 2-2 0,1-3 8 0,-3 0-4 16,4-1 3-16,-4-1 6 0,0 0 7 0,0-2 4 15,0 1 3-15,0 1 1 0,0-1-3 0,0-1 2 16,0 0 0-16,0 0 4 0,0 3 1 0,0-3-2 16,0 0 3-16,0 0-9 0,0 0 1 0,0 0-2 15,0 0-1-15,0 0 2 0,0 0-7 0,0 0 0 16,0 0-13-16,0 0 3 0,0 0 1 0,0 0-4 15,0 0 9-15,0 0-10 0,0 0 0 0,0 0 4 16,0 0-10-16,0 0-44 0,0 0-71 16,0 0-118-16,0 0-152 0,0 0-115 0,0 0-116 0,0 0-198 15,0 0 3-15,0-17 167 0</inkml:trace>
  <inkml:trace contextRef="#ctx0" brushRef="#br1" timeOffset="-106787.74">28212 2383 1608 0,'0'-7'16'0,"0"2"9"0,0 1 18 16,0 0 17-16,0 0-8 0,0 0-5 0,0 1-14 15,0 0-19-15,0 0-7 0,0 0-2 0,0 2-5 16,0 1-8-16,0-1-3 0,0 1-44 0,0 0-63 16,0 0-31-16,0 0-64 0,0 0-25 0,0 0-44 15,0 0-40-15,0 0 70 0</inkml:trace>
  <inkml:trace contextRef="#ctx0" brushRef="#br1" timeOffset="-106583.74">28198 2335 2109 0,'0'0'21'15,"0"-11"24"-15,22 5 20 0,-22 1 21 0,0 1 3 16,15-1-15-16,-15 0-13 0,0 1-12 0,8 2-24 16,-8 0-15-16,0-1-11 0,0 3-14 0,0 0-39 15,0 0-36-15,0 0-66 0,0 0-72 0,0 0-7 16,0 0-22-16,0 0 5 0,0 0 8 0,0 30-65 15,0-30 0-15,-14 0 64 0</inkml:trace>
  <inkml:trace contextRef="#ctx0" brushRef="#br1" timeOffset="-106394.74">28297 2551 1627 0,'0'2'47'0,"4"0"26"0,-4 0 35 16,6 0 30-16,-6-2-27 0,0 0-5 0,2 0-25 15,-2 0-23-15,0 0-26 0,0 0-21 0,0 0-8 16,0 0-13-16,0 0 2 0,0 0-1 0,0 0-8 16,0 0-20-16,0 0-29 0,0 0-54 0,0 0-45 15,-20 0-52-15,20 21-45 0,0-21-15 0,0 21-23 16,-15-21-39-16,15 22 78 0</inkml:trace>
  <inkml:trace contextRef="#ctx0" brushRef="#br1" timeOffset="-106223.74">28293 2851 1250 0,'0'5'19'16,"0"-1"12"-16,0 2 30 0,0-2 29 0,0-4 0 15,0 0-1-15,0 0-25 0,0 0-28 0,0 0-23 16,0 0-4-16,0 0-8 0,-15 1 3 0,15 2 6 16,0 0-5-16,0 0 5 0,0 2-21 0,0 3-61 15,-8-1-64-15,8 3-76 0,-4-1-60 0,0 3-73 16,4-1 36-16,0-2 72 0</inkml:trace>
  <inkml:trace contextRef="#ctx0" brushRef="#br1" timeOffset="-106059.74">28185 3139 1845 0,'0'3'40'0,"21"-1"16"0,-21 0 14 15,0 0 11-15,0-2-37 0,0 0-21 0,0 0-11 16,0 0-15-16,0 0-9 0,0 0 6 0,0 0-32 15,0 0-30-15,0 0-36 0,0 0-75 0,0 0-60 16,0 0-50-16,0 23-106 0,-17-23 40 0,17 0 89 16</inkml:trace>
  <inkml:trace contextRef="#ctx0" brushRef="#br1" timeOffset="-105891.74">28206 3400 1994 0,'10'3'12'16,"-10"-2"7"-16,0-1 7 0,0 0-7 0,4 0-12 16,-4 0-11-16,0 0-10 0,0 0 8 0,0 0 3 15,0 0-8-15,0 0-49 0,0 0-70 0,0 0-110 16,0 22-90-16,0-22-122 0,-16 16 71 0</inkml:trace>
  <inkml:trace contextRef="#ctx0" brushRef="#br1" timeOffset="-105707.74">28243 3758 2517 0,'0'3'1'0,"0"-3"11"0,4 0 3 0,-4 0-3 16,0 0-8-16,0 0-11 0,0 1-5 0,0 0-3 15,0 2 5-15,0-3 3 0,0 3-30 0,0 2-36 16,0 0-70-16,-18 0-96 0,18 3-81 0,0 1-78 15,-23-2-87-15,23 1 98 0</inkml:trace>
  <inkml:trace contextRef="#ctx0" brushRef="#br1" timeOffset="-105543.74">28109 3919 2418 0,'16'3'21'0,"-16"-3"4"15,0 0-2-15,0 0-1 0,0 0-24 0,0 0-7 16,0 0-2-16,0 0-35 0,0 0-52 0,0 0-83 16,0 0-129-16,0 0-119 0,0 0-98 0,-20 0 89 15</inkml:trace>
  <inkml:trace contextRef="#ctx0" brushRef="#br0" timeOffset="-56667.74">4676 2794 3655 0,'33'0'78'0,"-33"0"57"0,29-23 52 15,-29 23 50-15,16-18-43 0,-16 18-18 0,0 0-15 16,15-14-18-16,-15 14-2 0,0 0-17 0,0 0-27 16,0 0-33-16,0 0-31 0,0 0-17 0,0 0-10 15,0 18 15-15,0-18 7 0,-25 21 3 0,25-5-1 16,0 4 11-16,-16 3 31 0,16 6 42 0,-15 1 28 15,15 4 10-15,-12 3 1 0,12 1-28 16,-7 2-2-16,7 1-31 0,-4 1-31 0,4 0-22 16,0-2-14-16,0 0-7 0,0-4-7 0,0-3 4 15,0-2-13-15,0-3 8 0,0-4-6 0,0-5 3 16,0-5 11-16,0-3 5 0,0-2 24 0,0-6 95 16,0 0 60-16,0-3 16 0,0 0-27 0,0 0-97 15,0-31-66-15,0 31-31 0,0-45 0 0,0 15-2 16,0-6-6-16,0-2 4 0,0-5 3 0,0 0-11 15,0-1-2-15,0 2-10 0,0 1-9 0,0 0-2 16,0 1 3-16,0 1 10 0,27 1 8 0,-27 3 5 16,27 0 4-16,-27 2-5 0,31 3 1 0,-16 2 3 15,-1 0 3-15,0 2 7 0,1 4-2 16,-1 0 3-16,-1 2-6 0,-3 3-2 0,-2 3 2 16,3 2-1-16,-5 2 0 0,-2 5-2 0,2-2-29 15,-2 5-56-15,-4 2-38 0,0 0-59 0,2 0-44 16,-2 0 3-16,3 0 24 0,-3 0 51 0,2 0 69 15,2 32 31-15,0-32-7 0,0 32 1 0,0-9-11 16,2 1 5-16,3 1-4 0,-3 0-6 0,-2-1 6 16,-2 0 0-16,2-3 16 0,-4 1 10 0,0-5 9 15,0-1 5-15,0 1 10 0,0-5 4 0,0 1 7 16,0-3 6-16,-27-1 6 0,27-3 0 0,0 0 0 16,0-3 9-16,0 0 6 0,0-3-1 15,-14 0 18-15,14 0 20 0,0 0 18 0,0 0 26 16,0 0 12-16,0 0 0 0,0 0 7 0,0 0-21 15,0 0-23-15,0 0-32 0,0 0-29 0,20 0-12 16,-20-15-4-16,17 15-9 0,-17 0-3 0,27 0 3 16,-11 0-3-16,1 0 8 0,2 0-1 0,-5 0 1 15,3 0 0-15,-3 0-9 0,-4 0 4 0,-1 20-6 16,-1-20 3-16,-2 0 11 0,2 25-11 0,-3-25 15 16,-1 24 1-16,0-10-8 0,-2 3 11 0,-2 1-11 15,0 0 4-15,0 2 4 0,0 0 7 0,0 0 7 16,-37 1-6-16,37-1-26 0,-35 0-44 0,16-1-35 15,-4-1-47-15,0-1-19 0,-1-3-29 16,1-2-51-16,0-1-41 0,0-5-91 0,3-3-83 16,1-3-89-16,-2 0-138 0,3 0-138 0,1-36 58 15,3 36 173-15</inkml:trace>
  <inkml:trace contextRef="#ctx0" brushRef="#br0" timeOffset="-55751.74">5691 2673 1799 0,'0'0'85'0,"0"0"63"0,0 0 48 0,0 0 47 15,0 0-32-15,0-11-15 0,0 11 2 0,0 0 5 16,0 0-11-16,0 0-11 0,0-7-6 0,0 7-15 15,0 0-9-15,-21 0-12 0,21 0-15 0,0 0-15 16,0 0-14-16,0 0-5 0,0 0-6 0,0 0-2 16,0 0 1-16,0 0-1 0,0 0-5 0,0 0-3 15,0 0 7-15,0 0-2 0,0 0-3 16,0 0 8-16,0 0-10 0,0 0-7 0,0 0-6 16,0 0-2-16,0 0-14 0,0 0 1 0,0 0 0 15,0 0-17-15,0 0 0 0,0 0-12 0,0 0-8 16,0 0 4-16,0 0-8 0,0 0 4 0,0 0-1 15,0 0-8-15,0 0 9 0,0 0-1 0,0 0-8 16,0 0 9-16,0 0-9 0,0 0 0 0,0 0 5 16,0 0-2-16,0 0 2 0,0 0-5 0,0 0 0 15,0 0 0-15,0 0 0 0,0 0 0 0,0 0 5 16,0 0-1-16,0 0-4 0,0 0 8 0,0 0-8 16,0 0-4-16,0 0 4 0,0 0-4 15,0 0 0-15,0 0 8 0,0 0-4 0,0 0 0 16,0 0 4-16,0 0-8 0,0 0 4 0,0 0 0 15,0 0 4-15,0 0-4 0,0 0-4 0,0 0-5 16,0 0-26-16,0 0-23 0,0 0-27 0,0 0-30 16,0 0-10-16,0 0-20 0,0 0-21 0,0 0-24 15,0 0-38-15,0 0-31 0,0 0-40 0,0 0-37 16,0 0-47-16,0 0-54 0,0 0-67 0,0 0-108 16,0 0-121-16,0-13 118 0,19 13 158 0</inkml:trace>
  <inkml:trace contextRef="#ctx0" brushRef="#br0" timeOffset="-54675.74">5747 2691 2735 0,'0'0'54'0,"0"0"54"0,0 0 58 0,0 0 66 15,14 0 11-15,-14 0 8 0,0-18-1 0,0 18-16 16,0 0-28-16,0 0-27 0,0 0-20 0,0 0-26 15,0 0-19-15,0 0-13 0,0 0-15 0,0 0 0 16,0 0 1-16,0 0-9 0,-16 0-12 0,16 0-22 16,0 0-23-16,0 0-13 0,0 0-12 0,0 0-9 15,0 16 5-15,0-16 2 0,0 15 11 0,0-2 1 16,-11 4 0-16,11 4 12 0,0 4 8 0,-6 4 13 16,6 4 3-16,0 0-12 0,0 4-18 0,0-1 3 15,0 2-7-15,0-1 6 0,0-2-8 0,0 1 1 16,0-2 4-16,0-1-14 0,0-2-55 0,0-3-76 15,0 0-93-15,0-3-107 0,-19-5-69 16,19-2-71-16,0-3-38 0,0-4-12 0,-14-4 3 16,14-3-97-16,0-4-114 0,0 0 130 0</inkml:trace>
  <inkml:trace contextRef="#ctx0" brushRef="#br0" timeOffset="-54275.74">5695 2883 3405 0,'0'-19'67'0,"0"-2"56"0,0 2 67 0,27-1 60 15,-27 2-11-15,18-1-5 0,-18 1-15 0,0 5-17 16,0 2-16-16,15 0-27 0,-15 4-46 0,0 3-42 16,0-1-54-16,0 2-32 0,0 2-15 0,0 1-6 15,0 0 7-15,0 0 12 0,0 0 7 16,0 20 3-16,-21-20 6 0,21 25-3 0,-16-8 2 16,16 2 3-16,-23 1-5 0,8 2-1 0,3 1 7 15,0 1-3-15,-3-3 5 0,5 3 0 0,-3-5-8 16,5 1 5-16,-2-4 2 0,4-2 2 0,-1-1-2 15,3-4 5-15,2-3 4 0,-2-2 9 0,4-1 14 16,0-3 36-16,0 0 44 0,0 0-3 0,0 0-15 16,0 0-39-16,0-28-54 0,0 28 0 0,21-30-1 15,-21 10 0-15,0-1 18 0,23-1 8 0,-23-3 12 16,18 0 22-16,-18 0 2 0,19 1 3 0,-19-1 17 16,18 2-1-16,-7 1 7 0,-1 2 17 15,-2 3-14-15,-2 2-16 0,3 3-22 0,-3 4-32 16,-2 0-15-16,0 5-26 0,2 1-16 0,-4 2-4 15,3 0-5-15,-1 0 19 0,4 0 6 0,2 32-37 16,1-32-38-16,5 42-54 0,-1-16-63 0,5 6-29 16,-1 4-39-16,0 0-36 0,-3 0-34 0,3 0-69 15,-5 0-63-15,-1 0-85 0,1-3-161 0,-2-2-239 16,1-5 160-16</inkml:trace>
  <inkml:trace contextRef="#ctx0" brushRef="#br0" timeOffset="-53183.74">6590 2717 2469 0,'0'-5'35'0,"-14"5"25"0,14-6 52 0,-11 6 53 16,11-1 36-16,0 0 56 0,-4 1 29 0,4 0 22 15,-4 0-4-15,4 0-28 0,-4 0-28 16,4 0-24-16,-2 0-25 0,2 0-10 0,-4 0-6 16,4 0 6-16,-2 0 3 0,2 0 11 0,0 0 7 15,0 0-21-15,0 0-9 0,0 0-28 0,0 0-37 16,0 0-17-16,0 0-25 0,0 0-20 0,0 0-17 15,0 0-14-15,0 0-11 0,0 0-9 0,0 0-3 16,0 0-7-16,0 0-3 0,0 0-3 0,0 0-5 16,0 0 1-16,0 0 4 0,0 19 8 0,0-19 7 15,0 18 3-15,0-18-3 0,0 29 0 0,0-10 4 16,24 1-4-16,-24 3 1 0,0 2-5 0,23 1 3 16,-23 1 1-16,19 3 3 0,-9 0 3 15,4-1-6-15,-1 2 4 0,-1-3-4 0,3 3 1 16,-1-4 3-16,-1-1-5 0,1-2 7 0,-4-3-11 15,1-3 2-15,-3-4 9 0,0-2 9 0,-2-5 12 16,1 0 11-16,-5-2 33 0,0-5 102 0,2 0 76 16,-4 0 12-16,2 0-108 0,4 0-154 0,-2-23 0 15,5 23 0-15,1-31 0 0,0 12 0 0,3-5 0 16,-1-3 0-16,5-1 0 0,-3-3 0 0,-1-1 0 16,1-3 0-16,-2 2 0 0,3-4 0 0,-1 2 0 15,-3 0 0-15,1 2 0 0,-4 0 0 0,3 3 0 16,-3 4 0-16,-2 1-175 0,-2 6-107 0,0 1-148 15,1 5-165-15,-3 3-104 0,-2 3-95 16,2 2-63-16,0 2-53 0,-2 3-174 0,2 0 82 16,-2 0 257-16</inkml:trace>
  <inkml:trace contextRef="#ctx0" brushRef="#br0" timeOffset="-52495.73">7479 2756 2989 0,'0'0'52'0,"0"0"47"0,0 0 58 16,0 19 71-16,0-19 21 0,0 0 23 0,0 0 17 16,0 0-15-16,0 0-15 0,0 0-10 0,0 0-25 15,0 0 7-15,0 0 9 0,0 0-7 0,0 0 11 16,0 0-6-16,0 0-14 0,0 0 14 0,0 0-13 15,0 0-8-15,0 0-8 0,0 0-32 16,0 0-13-16,0 0-25 0,0 0-68 0,0 0-71 16,0 0 0-16,0 0 0 0,0 0 0 0,0-12 0 15,0 12 0-15,0 0 0 0,0 0 0 0,0 0 0 16,0 0 0-16,0 0 0 0,0 0 0 0,0 0 0 16,0 0 0-16,0 30 0 0,0-30 0 0,0 32 0 15,0-7 0-15,0 3 0 0,0 4 0 0,0 4 0 16,0 0 0-16,0 0 0 0,-15-1 0 0,15 1 0 15,0-5 0-15,0-1 0 0,-10-2 0 0,10-4-44 16,0-2-6-16,-6-5-5 0,6-3 6 0,-2-3 8 16,2-3 7-16,-4-4 10 0,4-1 8 0,0-2-21 15,0-1-39-15,-2 0-70 0,-1 0-101 16,3 0-175-16,0 0-145 0,0 0-81 0,0 0-65 16,0-21-7-16,0 21-13 0,0 0-144 0,0-24-129 15,0 24 211-15</inkml:trace>
  <inkml:trace contextRef="#ctx0" brushRef="#br0" timeOffset="-52103.74">7192 3366 3895 0,'0'0'63'0,"0"0"64"0,0 0 75 0,26 0 68 0,-26-23 13 16,0 23 6-16,0-19-1 0,0 19 13 15,19 0-15-15,-19-19-18 0,0 19-35 0,0 0-57 16,0-14-49-16,0 14-34 0,0 0-38 0,0 0-27 15,0 0-19-15,0 0-24 0,0 0-12 0,0 0 4 16,0 0-2-16,0 0-4 0,0 0 7 0,0 0-3 16,0 0 5-16,0 0 8 0,0 0 5 0,0 16 5 15,0-16 1-15,0 23 1 0,0-9 1 0,23 1-2 16,-23 6-1-16,0-2 19 0,25 3-4 0,-25 1 4 16,26 2-2-16,-7-1-16 0,-2 1-3 0,-1-2 5 15,5-3 8-15,-5 0 10 0,1-3 13 0,-3-5 2 16,1-6-2-16,-3-3-3 0,3-3 28 0,-5 0 50 15,0 0 39-15,5-33 53 0,-1 33 5 16,3-40-35-16,-1 19-29 0,-1-3-40 0,-1-2-27 16,5-1-73-16,-3-1 0 0,1 1 0 0,-3-2 0 15,1 0 0-15,-3 0 0 0,-1 4 0 0,1 0 0 16,-6 6 0-16,2-2 0 0,-3 7-187 0,-1 1-145 16,-2 6-172-16,0-1-144 0,2 5-103 0,-4-1-123 15,0 4 13-15,0 0 23 0,2 0-127 0,0 0 76 16,4 27 212-16</inkml:trace>
  <inkml:trace contextRef="#ctx0" brushRef="#br0" timeOffset="-50091.74">4165 2333 2143 0,'0'0'0'0,"0"-13"-3"0,0 13 1 0,0 0-4 0,0 0 0 16,0 0 17-16,0 0 28 0,0 0 35 15,0 0 22-15,0 0 7 0,0 0-18 0,0 0-16 16,0 0-5-16,0 0-2 0,0 0 13 0,0 0 15 15,0 0 14-15,0 0 9 0,0 0 4 0,0 0-10 16,0 0-4-16,0 0-9 0,0 0-10 0,0 0-2 16,0 0-9-16,0 0-4 0,0 0-1 0,0 0-12 15,0 0-9-15,0 0-7 0,23 0-1 0,-23 0 9 16,33 0 7-16,-12 0 5 0,6 0-6 0,2 0 4 16,6 0-8-16,0 0-7 0,6 0-2 0,1 0-19 15,5-11 1-15,5 11 2 0,-1 0 0 0,-1 0 11 16,4-8-4-16,0 8-3 0,1-6-5 0,3 4-10 15,0 0-7-15,2-1-4 0,2 1 4 16,2-1-2-16,4 2 2 0,5-1-7 0,-5 2 0 16,4-3-3-16,1 3 2 0,-3-1 4 0,2 1-6 15,1-1-1-15,1 1 4 0,-2-2 2 0,1 2-3 16,-5 0 2-16,-2-3-5 0,4 3 1 0,-1 0-4 16,1-1 4-16,4 1-2 0,3 0 0 0,1 0 10 15,7 0 2-15,4 0-6 0,-2 0 1 0,0 0-6 16,-1 0 8-16,-1 0 1 0,-2 0-3 0,-5 0 7 15,-1 0-17-15,-5 0 7 0,1 0-2 0,-5 0 0 16,-4 0 3-16,0 0 0 0,-2 0 4 0,-2 0-5 16,0 0-2-16,4 0 1 0,-4 0-1 0,2 0-4 15,4 0 6-15,-2 0 0 0,2 0-4 16,0-12 12-16,-2 12-7 0,-2 0 0 0,1 0-2 16,-6 0-4-16,-3 0 5 0,-6 0-1 0,-5 0 7 15,-2 0-3-15,-5 0 1 0,-7 0-2 0,-5 0-2 16,-3 0 3-16,-7 0-5 0,-3 0 4 0,-5 0 8 15,-2 0 4-15,2 0 11 0,-6 0 5 0,0 0 1 16,0 0-1-16,0 0 0 0,0 0 14 0,0 0 5 16,0 0 13-16,0 0-1 0,0 0-6 0,0 0-4 15,0 0-6-15,0 0-2 0,0 0-7 0,0 0-7 16,0 0-7-16,0 0 1 0,0 0-12 0,0 0-1 16,0 0-3-16,0 0-10 0,0 0 4 15,0 0 0-15,0 0-3 0,0 0-3 0,0 0-4 16,0 0 1-16,0 0-1 0,0 0-5 0,0 0 1 15,0 0 3-15,0 0 2 0,0 0-6 0,0 0 6 16,0 0 9-16,0 0 3 0,0 26 9 0,-29-8-4 16,29 5-7-16,0 8-2 0,0 3-3 0,-31 8 9 15,31 8 0-15,-22 3-2 0,22 4 5 0,-25 3-5 16,25 1 0-16,-23 2 3 0,11 0-8 0,3 1 4 16,-1 0-2-16,2-3 3 0,-3 1 3 0,5-2-4 15,-2 2 1-15,0-2-11 0,2 3 6 0,-5 1-2 16,5 4-6-16,-4-4 16 0,3 1-8 0,1-2 2 15,0-3 10-15,-2-1-10 0,2-7 1 16,-1-4 0-16,1-9-4 0,0-5 2 0,0-4 3 16,4-7-4-16,-2-2 9 0,-1-7-4 0,3-2 3 15,0-1 6-15,2-6-11 0,0-2 10 0,0-1-2 16,0 1 9-16,-2-3-2 0,2 0 2 0,0 0-2 16,0 0-15-16,0 0 11 0,-2 0-66 0,2 0-76 15,-2 0-78-15,2 0-129 0,0 0-99 0,0 0-102 16,-2 0-117-16,2-15-167 0,-6 15-65 0,-4-15 183 15</inkml:trace>
  <inkml:trace contextRef="#ctx0" brushRef="#br0" timeOffset="-49051.73">4209 2376 3158 0,'12'-5'42'16,"-12"1"23"-16,0 0 26 0,10 3 28 0,-10-3-11 15,0 1 8-15,0 3 19 0,0 0 18 0,0 0-4 16,0 0-10-16,0 0-37 0,0 0-42 0,0 0-30 15,0 0-26-15,0 0-7 0,0 0 1 0,0 21-8 16,0-21 12-16,0 20 6 0,0-3 7 0,0 5 10 16,0 5 6-16,-16 7 0 0,16 3 0 0,0 7 12 15,0 3 8-15,-8 5 8 0,8 3-4 16,-9 0-14-16,3 5-13 0,0 0 1 0,0 2 6 16,2 1 13-16,-5-1 0 0,3 0-11 0,-2 2-21 15,0-1-9-15,-3 3 2 0,7 2-4 0,-2 0 20 16,0-2-7-16,0 2-6 0,1-4 9 0,-1-3-15 15,2-2 4-15,-2-5-2 0,0-9-5 0,1-5 0 16,3-6 0-16,0-5 5 0,-2-6-2 0,4-4 7 16,-2-4-6-16,0-5-2 0,2-1 1 0,-2-4 7 15,2-1 52-15,-2-1 39 0,2-3 35 0,0 0 20 16,-2 0-23-16,2 0-3 0,0 0-9 0,0 0-13 16,0 0-10-16,0 0-16 0,0 0-15 15,0 0-2-15,0 0 7 0,0 0-3 0,0 0-2 16,0 0-3-16,0 0-15 0,0 0-5 0,0 0-5 15,0 0-10-15,0 0-4 0,0 0-6 0,0 0-9 16,0 0 7-16,0 0 3 0,0-12-1 0,0 12 14 16,0 0 9-16,0 0 0 0,0 0-4 0,0 0-23 15,0 0-24-15,31 0-10 0,-31 0 0 0,41-9 6 16,-8 9 4-16,7-5 5 0,9 5-2 0,7-4-2 16,10 3 7-16,7 1-3 0,5-2 2 0,7 2-1 15,4-2 0-15,6 1 2 0,4 1-5 0,6 0-2 16,5-3 1-16,6 2-14 0,8-1-28 0,6 0-13 15,11 0-13-15,3 1 12 0,7 1 27 16,4 0 25-16,9 0 3 0,3 0 4 0,0 0 1 16,5 0-6-16,-5 0 10 0,-3 0-7 0,-5 0 3 15,-4 0 0-15,-8 17-1 0,-9-17 0 0,-6 0-1 16,-12 0 7-16,-6 0-5 0,-6 0 8 0,-11 0 8 16,-11 0 1-16,-9 0 3 0,-11 0 0 0,-12 0-10 15,-9 0-3-15,-12 0 0 0,-6 0-11 0,-12 0-4 16,-1 0-12-16,-8 0-46 0,-1 0-89 0,-5-14-111 15,0 14-123-15,0 0-76 0,0 0-16 0,0 0 5 16,0 0 20-16,-27 0-2 0,27 0-52 0,-40 0-152 16,3-10-252-16,-4-1 136 0</inkml:trace>
  <inkml:trace contextRef="#ctx0" brushRef="#br0" timeOffset="-48015.74">4122 2431 1679 0,'-2'0'38'0,"0"0"27"15,0 0 41-15,-2 0 33 0,4 0-10 0,0 0-2 16,0 0-25-16,0 0-21 0,0 0-27 0,0 0-14 16,0 0-9-16,0 0 4 0,0 0 4 0,0 0 4 15,0 0 12-15,0 0 10 0,0 0 17 16,28 0 12-16,-28 0 9 0,27 21 1 0,-8-21 0 16,6 0-6-16,2 0-9 0,-1 18-4 0,10-18-11 15,-1 0-4-15,2 8-1 0,0-8 0 0,-2 0 0 16,7 10-2-16,1-10-6 0,-4 6 2 0,5-4-5 15,-1 0-5-15,-2 1-3 0,-1-2-21 0,3 0-8 16,-1 2-4-16,-1-2-7 0,6-1 4 0,-3 3 3 16,1-1-2-16,5 2 1 0,0-1-2 0,3 0-2 15,1 0 4-15,4 0-5 0,2 1-5 0,6-1 0 16,0 0-1-16,6 1 11 0,3-2 3 0,-1 0 6 16,5 3-4-16,-1-4-3 0,-1 2 11 15,-3-1-9-15,1 1 8 0,-5-1-3 0,0 2-5 16,-1-4 7-16,1 3 0 0,-2-2 9 0,-2 2-8 15,4-1-4-15,-1 0-8 0,1-1-12 0,-2 1 0 16,2 1 0-16,1 1-4 0,-3-2 6 0,2 0-8 16,-4 2 0-16,3-1-2 0,-5 3-2 0,0-3 8 15,-8 2 0-15,-3 0 0 0,-1-2 1 0,-2 2 3 16,-5-2 8-16,3 0 15 0,-7 1 17 0,-2-3 4 16,3 0 9-16,-3-1-7 0,0 0-11 0,-4 0-9 15,-2 0-11-15,-2 0-10 0,2 0-10 0,0 0-2 16,3 0-4-16,-3 0 3 0,4-18-2 0,2 18-8 15,5 0 11-15,-1 0-2 0,5 0 0 16,-1 0 7-16,3 0-4 0,-1 0-2 0,1 0 5 16,-3 0 2-16,1 22-4 0,-3-22 3 0,-3 0-3 15,-7 0 1-15,-2 0 1 0,-6 14 4 0,-2-14 22 16,-5 0 9-16,-7 0 13 0,-3 0 12 0,-2 0-12 16,-1 0 7-16,-5 0-8 0,-2 0-12 0,0 0 4 15,0 0-16-15,0 0-1 0,0 0-3 0,0 0-13 16,0 0 5-16,0 0-3 0,0 0-3 0,0 0-3 15,0 0 3-15,0 0-12 0,0 0 9 0,0 0 3 16,0 0-13-16,0 0 5 0,0 0-9 0,0 0-29 16,0 0-35-16,0 0-68 0,0 0-53 0,0 0-61 15,0 0-76-15,0 0-74 0,0 0-94 16,0 0-97-16,0 0-184 0,0 0-128 0,-27-20 162 16</inkml:trace>
  <inkml:trace contextRef="#ctx0" brushRef="#br0" timeOffset="-44543.74">8926 3113 2780 0,'0'0'34'0,"-21"0"30"15,21 0 23-15,0 0 29 0,0 0 2 16,0 0 7-16,0 0 12 0,0 0 0 0,0 0-13 16,0 0-26-16,0 0-31 0,0 0-25 0,0 0-20 15,0 0-11-15,0 0 7 0,0 0 19 0,0 0 26 16,0 0 31-16,0 0 8 0,0 0-11 0,0 0-23 16,0 0-30-16,0 0-22 0,35 0-10 0,-16 0-6 15,8 0-5-15,2-19 4 0,2 19 6 0,4 0-4 16,0-20 1-16,0 20 0 0,-6 0-2 0,0-16 3 15,-6 16-13-15,-7 0-48 0,-5-9-60 0,-5 9-86 16,2 0-101-16,-8-5-61 0,0 5-32 0,0 0-28 16,0 0-26-16,-35 0-50 0,35 0-110 0,-43 0 118 15</inkml:trace>
  <inkml:trace contextRef="#ctx0" brushRef="#br0" timeOffset="-44319.74">8866 3295 2319 0,'0'5'34'15,"0"1"30"-15,0-3 39 0,0-2 44 0,0-1 18 16,0 0 18-16,0 0 14 0,0 0 3 0,0 0-17 16,0 0-17-16,0 0-16 0,0 0-20 0,0 0-12 15,0 0-22-15,0 0-29 0,27 0-27 0,-27 0-24 16,22 0-11-16,-5 0-5 0,6 0-4 0,0 0 5 16,-1 0-2-16,9 0-11 0,2-15-11 15,-2 15-23-15,2 0-26 0,0 0-20 0,-4-11-26 16,-2 11-26-16,-2 0-37 0,-4-11-39 0,-7 6-51 15,-1-2-68-15,-5 1-74 0,-6-3-112 0,-2-3-157 16,0-2 116-16,0-3 139 0</inkml:trace>
  <inkml:trace contextRef="#ctx0" brushRef="#br0" timeOffset="-43995.74">9081 2937 3217 0,'25'-7'39'0,"-25"1"27"0,24-2 43 0,-24-1 53 16,29-2 23-16,-29 2 33 0,29 0 2 0,-29 2-18 15,23 3-45-15,-23 1-47 0,15-1-47 16,-15 1-31-16,8 2-21 0,-8 0-16 0,0 1-6 16,0 0-8-16,0 0-2 0,6 0-2 0,-6 0 8 15,6 0 0-15,2 0 8 0,5 25 7 0,3-25-7 16,5 24 7-16,2-24-3 0,0 28-3 0,6-12 7 16,-5-1 2-16,1-1-3 0,0 0 2 0,-4-2-2 15,-3-2-2-15,1-2-6 0,-3 1 5 0,-1-4 1 16,-5-1-7-16,-4 1 1 0,1-3-5 0,-3 1-7 15,-2 0 2-15,-2 1 5 0,0 1 4 0,0 2 5 16,0 1 7-16,0 5 6 0,-33 1-1 0,33 2-2 16,-38 3-2-16,14 1-4 0,-3 2 6 0,-2 1-2 15,-4 2 4-15,0 2-22 0,2 0-60 16,-4 1-82-16,1 1-103 0,3 1-83 0,-2 0-64 16,2 1-61-16,2 0-105 0,5 1-198 0,-1-5 98 15,2-1 150-15</inkml:trace>
  <inkml:trace contextRef="#ctx0" brushRef="#br0" timeOffset="-43555.73">9730 3089 3275 0,'4'-15'69'16,"2"-1"80"-16,-4 3 90 0,2-1 69 0,1 0-1 15,-3 2-17-15,2 2-39 0,0 3-16 0,-4 1-35 16,2 0-44-16,-2 1-41 0,0 2-54 0,0 1-42 16,0 0-22-16,0 2-18 0,0 0-2 0,0 0 4 15,0 0-4-15,0 0 4 0,0 0-6 0,0 0-2 16,0 0 18-16,0 0-6 0,0 24 12 0,0-24 3 16,0 25-6-16,-17-8 6 0,17 2 1 0,0 5 4 15,0-1-13-15,0 3-1 0,-10 2-18 0,10 0-17 16,0 1-6-16,0 1-5 0,0 0-5 0,0-2-2 15,0 3 7-15,0-4-8 0,0 0 1 16,19-1-11-16,-19-6 17 0,0-3 26 0,25-4-5 16,-25-2 37-16,22-4 9 0,-7-5 2 0,1 0 26 15,5-2-6-15,0 0 2 0,3 0 15 0,-1 0 23 16,4-30 5-16,-4 30-12 0,2-35-23 0,-3 11-22 16,-1-2-4-16,-7 0-6 0,3-2 3 0,-7-3-10 15,1 3-5-15,-3 0-2 0,-4 0-8 0,-4 1-27 16,0 3-26-16,0 0-37 0,0 1-38 0,0 3-38 15,0 3-69-15,0 3-69 0,-19 1-71 0,19 6-65 16,0-1-95-16,0 4-71 0,0 4-71 0,-18 0 31 16,18 0 189-16</inkml:trace>
  <inkml:trace contextRef="#ctx0" brushRef="#br0" timeOffset="-43095.74">10156 3255 3228 0,'14'1'54'0,"-1"-1"50"0,-1 0 61 0,-2 0 69 15,-3 0 17-15,-1 0 17 0,-6-25-6 0,6 25-44 16,-4 0-57-16,0 0-56 0,-2 0-52 0,0-15-33 16,0 15-18-16,0 0-15 0,0 0-12 0,0 0-2 15,0 0-5-15,0 0 5 0,0 0 2 0,0 0 6 16,0 0 7-16,0 0 5 0,0 21 11 0,0-21-4 16,0 18-8-16,-18-18 4 0,18 30-2 15,0-11 3-15,0 1 10 0,0 2-7 0,-13 3-19 16,13-1 1-16,0 0-1 0,0 0-4 0,0-1 21 15,0-1-10-15,0 0-20 0,0-4-4 0,0-3-9 16,0-3 12-16,0-1 17 0,0-4 14 0,0-3 16 16,0-3 9-16,0-1-5 0,0 0 0 0,0 0-6 15,0 0-16-15,0-25 4 0,0 25 25 0,0-25-12 16,0 25 13-16,0-30-6 0,0 12-23 0,0-1 4 16,0-4 1-16,0 2-2 0,0-2 1 0,0-2 6 15,0-3-12-15,0 1 11 0,0 1-6 0,0 1-5 16,0 2 13-16,0-1-5 0,0 3 5 0,0 1 7 15,0 6 3-15,0-1 1 0,27 2-6 16,-27 4-9-16,0 1-16 0,0 1-8 0,25 4 0 16,-25 0-1-16,16 3 3 0,-16 0 5 0,25 0-3 15,-12 0 4-15,1 27 1 0,3-27-13 0,-1 31-6 16,1-14-20-16,-1 6-25 0,1 1-15 0,-5 1-27 16,3 2-22-16,-3 1-42 0,-4 1-42 0,-4 0-36 15,0-1-27-15,-1 0-20 0,-3-1-31 0,0 1-52 16,0-4-104-16,0-3-140 0,-31-6 104 0</inkml:trace>
  <inkml:trace contextRef="#ctx0" brushRef="#br0" timeOffset="-42882.73">10658 3112 3594 0,'35'-19'32'0,"-6"0"28"15,-4 3 42-15,-4 1 48 0,-5-1 12 0,-3 2 19 16,-5 6-22-16,-4 3-40 0,-2 3-59 0,-2 2-62 15,0 0-30-15,0 0-10 0,0 0 13 0,0 0 13 16,0 27 12-16,-25-27 3 0,25 32 0 0,0-8 3 16,-25 4-2-16,25 5-10 0,0 3-31 0,0 5-43 15,0 3-45-15,0 0-66 0,0 4-55 0,0 0-50 16,0 4-76-16,0-1-63 0,0-2-130 0,0-3-175 16,0-6 126-16</inkml:trace>
  <inkml:trace contextRef="#ctx0" brushRef="#br0" timeOffset="-41999.74">10619 3374 2711 0,'25'-22'4'0,"-25"2"4"15,22 2 1-15,-22 4 3 0,17 1 1 0,-17 0-6 16,0 7-6-16,0-1-5 0,0 5-8 0,0-1-1 16,0 3 3-16,-35 0 2 0,35 0-4 0,-44 0-18 15,22 0-19-15,-5 28-17 0,0-28-11 0,0 29 7 16,8-11 15-16,-1 3 14 0,5 2 3 0,3-2 10 15,12 4 1-15,-11 0-1 0,11 0 8 16,0 2-3-16,0-2 6 0,25-2 12 0,-25-3 5 16,35 1 6-16,-14-7 12 0,4-2 23 0,0-6 34 15,4-3 29-15,0-3 18 0,-3 0 5 0,1 0 0 16,2-30-10-16,-2 30-5 0,2-28-12 0,-2 28-8 16,-4-32 14-16,-1 16-1 0,-1 0 7 0,-2 0-2 15,-7 3-16-15,1-1 1 0,-7 2-5 0,0 2 2 16,0 1-2-16,-4 0-14 0,0 3-11 0,-2-1-20 15,0 2-11-15,0 2-15 0,0 2-10 0,0-1-10 16,0 2-16-16,0 0 4 0,0 0-6 0,0 0 0 16,0 0-2-16,0 0-8 0,0 0-1 0,0 0 2 15,0 0-3-15,0 0 8 0,0 19 6 16,0-19-2-16,19 15 2 0,-19-15-9 0,0 18-3 16,23-18 18-16,-23 17 11 0,16-17 16 0,-16 9 8 15,15-9-11-15,-7 0 6 0,2 0-9 0,-4 0-3 16,5 0 1-16,-3-21-9 0,6 21 3 0,-3-28 3 15,-1 10-9-15,0 0 8 0,-1-2-6 0,-1 0 4 16,-2 0 0-16,0 0-3 0,-3 2 5 0,-1 0 0 16,-2 1-11-16,0 1 1 0,0 3 0 0,0 0-7 15,0 3 2-15,0 1-5 0,-29 2-6 0,29 2 0 16,-21 2 2-16,21 3 4 0,-27 0 1 0,11 0 3 16,-1 0 3-16,-2 28-1 0,3-28-1 15,-3 32-14-15,3-14-4 0,3 3-3 0,1 2-4 16,4 1 8-16,4 2 4 0,4-1-2 0,0-3-3 15,0 1 2-15,0-4 1 0,31-1 12 0,-31-3 12 16,31-2 7-16,-11-5 8 0,1-4-4 0,6-2 10 16,0-2 0-16,-1 0-3 0,3 0 18 0,2 0 6 15,-4-24 18-15,0 24 7 0,-2-24-9 0,0 24-6 16,0-25-4-16,-5 11 10 0,-1-3 1 0,-3 0 1 16,-1 3-5-16,-1-1-9 0,-3-1-1 0,-3 3-7 15,-2 1 2-15,0 1-11 0,-4 2-8 0,0 0-13 16,-2 4-12-16,0 1-7 0,0 1-9 0,0 1-6 15,0 1-6-15,0 1-2 0,0 0 9 16,0 0 4-16,0 0 9 0,0 22 0 0,0-22 7 16,0 28 2-16,0-7-6 0,0 6-11 0,0 1-13 15,0 7-11-15,0 5-11 0,0 1-7 0,27 2-11 16,-27 1-12-16,23-4-3 0,-23 1 5 0,21-3 11 16,-21-7 22-16,0-7 8 0,14-5 17 0,-14-6 15 15,0-4 20-15,0-4 18 0,0-5 0 0,0 0-5 16,0 0-11-16,0-28-6 0,0 28 2 0,0-42 0 15,-20 12 0-15,20-5-2 0,0-5 22 0,0-1-5 16,0 0 17-16,0-2 5 0,0 0-16 0,0 2 9 16,0 2-3-16,33 3-7 0,-33 2-4 0,31 3-16 15,-31 4-11-15,27 0-2 0,-27 7-36 16,22 2-50-16,-22 4-78 0,19 2-101 0,-19 3-94 16,10 1-135-16,-10 5-124 0,17 1-58 0,-11 2 133 15</inkml:trace>
  <inkml:trace contextRef="#ctx0" brushRef="#br0" timeOffset="-41638.74">11886 3007 3572 0,'25'0'29'0,"-5"-26"21"0,1 26 22 0,-2-33 16 16,-5 13-3-16,-3 20 9 0,-7-21 0 15,-2 21-7-15,-2 0-31 0,0 0-40 0,0-9-28 16,0 9-4-16,0 0-3 0,-35 0 8 0,35 0 7 15,-38 0-4-15,14 0 6 0,-3 0 1 0,-2 0 4 16,0 18-7-16,2-18 5 0,-2 19 0 0,6-19-7 16,-4 23 7-16,5-10-7 0,3 1 0 0,0-1 3 15,3 2-5-15,1-2 3 0,5 0-2 0,0 0 1 16,6 1-1-16,-1-3 4 0,3 1 3 0,2 1 0 16,0 1 1-16,0-2 4 0,0 0-2 0,0 3 1 15,0-1 2-15,31 1-10 0,-31-3 1 0,0 4-7 16,29-1 7-16,-29-2-4 0,17 2 6 0,-17 1 2 15,14 0-8-15,-14 1 4 0,11 0 3 16,-11 2 1-16,0 2 9 0,10 2-8 0,-10-1-4 16,0 3-12-16,4 2-44 0,-2 4-48 0,0 1-54 15,-2 2-72-15,0 2-47 0,0-3-43 0,0 5-57 16,0-2-78-16,0-4-106 0,0-5-36 0,-33-5 116 16</inkml:trace>
  <inkml:trace contextRef="#ctx0" brushRef="#br0" timeOffset="-41283.73">11396 3599 2853 0,'0'-10'24'0,"29"-1"16"16,-29 1 32-16,33-2 36 0,-33 2 12 0,37-4 21 15,-37 5-9-15,27-1-19 0,-27 3-21 16,25-1-35-16,-25 3-22 0,21 0-16 0,-11 1-17 16,0-2 2-16,1 3-3 0,3-1 3 0,-2-1-2 15,5-3 1-15,2 0-4 0,-1-3-2 0,5-2 4 16,0-1-6-16,2-3 4 0,1 0-2 0,1 0-1 15,4 0 0-15,-4 0 24 0,0 0 31 0,-4 2 27 16,-1 1 27-16,-1 2 16 0,-2 2 0 0,-7 1 3 16,-1 2-12-16,-3 2-16 0,0 1-8 0,-6 0-15 15,0 2 1-15,-2 1-18 0,2-1-17 0,-2 2-18 16,0 0-20-16,0 0-5 0,0 0-10 0,0 0 2 16,0 0-7-16,0 0 1 0,0 0 3 15,0 0-3-15,0 0 7 0,0 0 5 0,0 20 3 16,-16-20 4-16,16 19 0 0,0-5 1 0,0 3-5 15,-15 2 3-15,15 4-5 0,0 1-48 0,-8 1-49 16,8 2-52-16,0 3-60 0,0 1-31 0,0 0-37 16,-4 1-39-16,4-1-28 0,0-1-38 0,0-1-50 15,0-3-91-15,0-8-121 0,0-5 118 0</inkml:trace>
  <inkml:trace contextRef="#ctx0" brushRef="#br0" timeOffset="-41167.74">12008 3209 2475 0,'10'-31'1'15,"5"5"2"-15,-3 5-3 0,1 3-12 16,-1 0-27-16,-2 5-38 0,-4 5-69 0,-1 2-99 16,-1 4-71-16,-4 2-48 0,0 0-99 0,0 0 100 15,0 0 98-15</inkml:trace>
  <inkml:trace contextRef="#ctx0" brushRef="#br0" timeOffset="-40883.74">12208 3137 3137 0,'13'0'35'0,"1"-21"51"0,-3 21 41 16,1-22 41-16,0 22 3 0,-3-26-10 0,-3 26-14 16,-2-19-15-16,-2 19-35 0,0-12-40 0,-2 12-34 15,0 0-29-15,0-7-18 0,0 7-7 16,0 0 9-16,0 0 1 0,0 0 11 0,0 0 5 16,-25 0-2-16,25 28 5 0,-16-28 0 0,16 28 0 15,-21-10 2-15,21 4 0 0,-21 1-2 0,13 5 0 16,0 1 2-16,0 3-4 0,1 4 7 0,3 1-8 15,0 2-3-15,0 2-4 0,0 3-33 0,2 3-16 16,-2-1-26-16,4 3-16 0,-2-4-11 0,0-3-22 16,0 0-26-16,2-6-27 0,0-7-1 0,0-7 2 15,0-3 6-15,-3-8 18 0,3-2 16 0,0-4 10 16,0-5-50-16,0 0-109 0,0 0-108 0,0 0-118 16,0-39 99-16</inkml:trace>
  <inkml:trace contextRef="#ctx0" brushRef="#br0" timeOffset="-40171.74">11996 3516 2536 0,'-19'-14'75'0,"19"1"55"0,0 2 55 16,0 1 41-16,0 0-36 0,0-2-24 0,0 1-32 16,23 1-30-16,-23 1-25 0,27-3-28 0,-27 2-23 15,37 0-11-15,-15 0-11 0,5 0-6 0,2 3-4 16,4-1 7-16,0-1-7 0,5 1 3 0,1 3 6 16,0-3-7-16,0 2 6 0,-1-1-1 0,1-1 5 15,0-1-4-15,-4 1-1 0,-2-3 3 0,0-1-4 16,-4-1 11-16,-2-4 17 0,-4 2 12 0,-2-2 11 15,-5 1 20-15,-1 0 5 0,-3 0 2 16,-6 0 0-16,-2 0-14 0,-1 3-10 0,-1-1-16 16,-2 2-13-16,0 2-14 0,0 0-16 0,0 2-4 15,0 0-9-15,-31 4 2 0,31-1-3 0,-21 4 2 16,21 1 9-16,-27 0-4 0,13 0 5 0,-5 0 2 16,2 31-3-16,3-31 1 0,-3 34 5 0,5-10-1 15,0 2-2-15,1 2 4 0,3 4-4 0,4 3 5 16,2 2 1-16,0 4-13 0,2 2 2 0,0 4-3 15,0 2-1-15,0 3 16 0,0-1-18 0,27 1-12 16,-27-3-16-16,0-2-17 0,24-5-1 0,-24-5 2 16,21-9 3-16,-21-5 12 0,19-6 10 0,-19-7 7 15,16-2-22-15,-16-8-54 0,17 0-54 16,-9 0-67-16,2 0-39 0,3-28-19 0,-1 28-44 16,-1-36-46-16,-3 11-29 0,2 1 17 0,-6-6 65 15,-4-2 89-15,0 1 68 0,0-5 50 0,-35 3 55 16,35 2 39-16,-39 6 58 0,14-2 52 0,0 4 41 15,-4 4 54-15,2 2 59 0,-2 4 21 0,5 3 19 16,1 1-14-16,6 0-30 0,-1 2-11 0,5 2-21 16,3 1-7-16,10 2-8 0,-8 2-17 0,8 0-15 15,0 0-14-15,0 0-19 0,0 0-31 0,0 0-37 16,0 0-23-16,25 0-27 0,-25 0-4 0,33 0 2 16,-13 0-10-16,9 0 10 0,2 0-5 15,2 0 0-15,5 0-2 0,1 0-2 0,2 0 4 16,3-18 12-16,-5 18 16 0,-2 0 10 0,2-16 20 15,-4 16 11-15,-1-12 0 0,-8 12 20 0,-1-12 7 16,-6 6 5-16,-1 2 7 0,-5-2-12 0,-3 1-6 16,-6 2-15-16,3 0-13 0,-5 3-15 0,-2-3-24 15,0 2-20-15,0 1-7 0,0 0-10 0,0 0-4 16,0 0-1-16,0 0-8 0,0 0-1 0,0 0-1 16,0 0 1-16,0 0 6 0,0 0 7 0,0 0 6 15,-25 22-1-15,25-22 10 0,0 24-14 0,-15-4-42 16,15 0-29-16,0 6-39 0,0 6-41 0,0 3-8 15,0 2-28-15,0 4-47 0,0-1-33 16,0 0-40-16,0 0-42 0,0-2-28 0,0-6-49 16,0-3-80-16,0-7-77 0,0-9 49 0,0-6 133 15</inkml:trace>
  <inkml:trace contextRef="#ctx0" brushRef="#br0" timeOffset="-40039.73">13006 3305 3890 0,'0'-34'21'0,"29"4"20"16,-29 2 12-16,27 4 4 0,-8-4-22 0,-19 6-18 15,22 5-14-15,-22 4-4 0,15 3-6 0,-15 4-32 16,0-1-98-16,12 3-107 0,-12 3-87 0,0 1-55 16,0 0-8-16,0 0-33 0,0 30-68 0,0-30-111 15,0 29 110-15</inkml:trace>
  <inkml:trace contextRef="#ctx0" brushRef="#br0" timeOffset="-39635.74">13242 3313 3102 0,'17'0'22'0,"-1"0"32"0,-1 0 42 0,-3-27 44 16,2 27 24-16,-5-18 14 0,-3 18-15 0,0 0-37 16,-6 0-51-16,2 0-51 0,-2-13-40 0,0 13-23 15,0 0 2-15,0 0 6 0,0 0 8 0,0 0 14 16,-23 0 3-16,23 19-1 0,0-19 6 0,-22 19 0 16,22-19 2-16,-19 26-2 0,19-8-9 15,-14 0-13-15,14 3-24 0,-9 1-9 0,9 2-16 16,0 3-11-16,0 2-5 0,0 4 8 0,0-1-2 15,0-1 18-15,0 3 6 0,0-2-17 0,0-1 5 16,0-4-5-16,0-4-5 0,19-4 16 0,-19-3 10 16,0-5 23-16,0-4 29 0,0-2 20 0,0-5 10 15,0 0-11-15,0 0-7 0,0 0-8 0,8-34-2 16,-8 34 3-16,0-43 13 0,0 12 11 0,0-3 21 16,0-2 10-16,0-2-4 0,0-1 7 0,0 0-11 15,0 0 2-15,6 4 2 0,1-1-14 0,1 6-10 16,4-1-19-16,3 5-9 0,3 2-6 0,1 5-7 15,4 2 5-15,-1 5-8 0,3 3-14 16,0 4-24-16,0 5-14 0,0 0-6 0,2 0-5 16,-3 28 7-16,-1-28 0 0,0 41-1 0,-3-13-8 15,-1 4-17-15,-9 3-16 0,1 3-37 0,-9 4-40 16,-2 5-46-16,0 1-85 0,0 2-94 0,-25-4-71 16,25-1 84-16</inkml:trace>
  <inkml:trace contextRef="#ctx0" brushRef="#br0" timeOffset="-39239.73">13910 3337 2565 0,'31'-34'4'16,"-4"1"7"-16,-11 1-7 0,-6 5-2 0,1-2-6 16,-11 4-9-16,0 5 8 0,0 3 3 0,-35 3-1 15,35 1-6-15,-50 2-10 0,19 5-16 0,-4 3-15 16,0 3-14-16,0 0-12 0,-1 0-2 0,5 0 8 15,2 31 17-15,5-31 19 0,3 28 23 0,7-28 7 16,5 34 0-16,9-20 0 0,0 2-2 0,0 2 5 16,0-4 5-16,0 0 2 0,42-1 3 0,-20-1-5 15,3-5 27-15,6 0 19 0,0-2 24 0,4-5 27 16,3 0-1-16,1 0 11 0,0 0 5 0,0 0 7 16,3-25-5-16,-3 25 6 0,-4-21-2 15,0 21-1-15,-2-29 7 0,-4 14 1 0,-8-3 6 16,-2 4 6-16,-5-2 1 0,0 0-5 0,-5 1-23 15,-3 2-26-15,-2 3-27 0,-2 1-39 0,2 2-22 16,0 3-18-16,-4 1-25 0,0 3-1 0,0 0 5 16,0 0 12-16,0 0 18 0,0 25 6 0,-24-25 2 15,24 34-2-15,-27-12 3 0,6 10 4 0,-4 0 0 16,-4 10-26-16,-4 0-54 0,-8 8-47 0,-5 12-66 16,-5 2-69-16,-7 6-61 0,-8 5-105 0,-9 2-174 15,-7-6-169-15,-11-1 122 0</inkml:trace>
  <inkml:trace contextRef="#ctx0" brushRef="#br0" timeOffset="-38543.73">9922 3685 1924 0,'-12'1'68'0,"12"2"41"0,0-1 33 0,-8 0 33 16,8 0-54-16,0-2-26 0,-3 0-18 0,1 0-23 15,2 0-5-15,0 0-6 0,0 0-7 0,0 0-6 16,0 0-5-16,0 0-4 0,0 0-4 0,0 0 7 16,0 0 5-16,0 0 10 0,0 0 11 0,0 0 11 15,0 0 15-15,0 13 12 0,0-13 3 0,0 0-1 16,36 0-13-16,-10 13-15 0,12-5 5 0,5-2 1 15,11 3-3-15,14 0-9 0,19 0-28 16,20 0-17-16,21 2-11 0,21-1-5 0,23-1 5 16,14 0-2-16,19 0 7 0,14 2 8 0,14-2 2 15,9 2 5-15,-4-3-3 0,-5 0 7 0,-1 0 14 16,4-1 19-16,-5-1 22 0,-8-3 11 0,-14-2 3 16,-21-1-8-16,-14 0 4 0,-13 0 2 0,-22-23 4 15,-24 23 5-15,-22-20-13 0,-22 20-22 0,-18-19-26 16,-15 19-18-16,-12-15-23 0,-11 15-14 0,-7 0-24 15,-4 0-39-15,-4-11-30 0,0 11-34 0,0 0-43 16,-33 0-50-16,33 0-70 0,-39 0-66 0,12 25-61 16,-4-25-77-16,0 18-117 0,-4-18-116 0,2 17 133 15</inkml:trace>
  <inkml:trace contextRef="#ctx0" brushRef="#br0" timeOffset="-32803.73">16033 2976 3171 0,'2'18'55'15,"2"-18"43"-15,-4 0 44 0,0 0 45 0,2 0-14 16,-2 0 6-16,0 0-2 0,0 0-7 0,0 0-15 15,0 0-20-15,0 11-29 0,0-11-30 0,0 0-27 16,0 0-29-16,0 0-22 0,0 0-15 0,0 0-3 16,-17 7 0-16,17-7 5 0,0 6 3 0,0 3 2 15,0 1 6-15,0 3 6 0,-10 8 1 0,10 2 8 16,0 3-5-16,0 3-4 0,0 2 6 0,0 1-8 16,0 1 3-16,0-1 3 0,29-2-3 0,-29 0 5 15,0-4-6-15,0-3 2 0,19-5-3 0,-19-2 3 16,0-5 12-16,0-4-2 0,0-2 16 0,0-4 50 15,0-1 6-15,0 0 2 0,0 0-12 16,0-28-58-16,0 28-19 0,0-42-3 0,0 12-2 16,0-5 2-16,0-5-3 0,0-4-8 0,0-3-5 15,0 2-3-15,0 0 3 0,0-2 8 0,0 2 7 16,0 5-1-16,22 3 9 0,-22 3 0 0,33 4-6 16,-33 3 0-16,33 3-8 0,-14 3 5 0,-2 4 2 15,1 0-1-15,-1 4 5 0,-1 2-5 0,-1 2-7 16,1 2 10-16,-3 1-7 0,-1 1-1 0,0 2 1 15,-3 2-8-15,-3 1 1 0,0-3-16 0,-2 3-13 16,-4 0-1-16,4 0 1 0,-2 0 17 0,1 28 12 16,-1-28-7-16,0 30-1 0,2-9-11 0,-2 0-3 15,-2 4 3-15,0-2-6 0,0 2 4 16,0-1-4-16,0-2 2 0,0 0 11 0,-25-1 1 16,25-4 12-16,0 0 8 0,-23-4-3 0,23 0 8 15,-18-4 8-15,18-1 4 0,-13-4 3 0,13 1-3 16,0-3 1-16,0 0 0 0,-8-2 6 0,8 0 19 15,0 0 16-15,0 0 7 0,0 0 1 0,0 0-18 16,0 0-29-16,25 0-8 0,-25 0-9 0,21 0-2 16,-21 0 10-16,24 0-4 0,-5 0-4 0,-5 0 3 15,1 0-7-15,-3 0 1 0,-1 0-2 0,-3 0-1 16,0 0-2-16,0 0-1 0,-1 0 6 0,-3 24 3 16,0-24 0-16,0 19 4 0,-4-19 2 15,0 25 0-15,0-12 8 0,0 1 2 0,0 0-6 16,-31 4 4-16,31-3-17 0,-39 1-36 0,14-3-34 15,-4 1-52-15,-2-2-57 0,-2-2-48 0,-2-1-52 16,2-2-51-16,0-4-64 0,4-1-97 0,0-2-135 16,4 0-86-16,0 0 136 0</inkml:trace>
  <inkml:trace contextRef="#ctx0" brushRef="#br0" timeOffset="-32086.73">16876 2794 3222 0,'4'0'60'0,"-4"0"53"15,2-11 57-15,0 11 52 0,-2 0-11 0,2-7-7 16,0 7-23-16,-2 0-21 0,0 0-30 0,0 0-45 15,0 0-29-15,0 0-38 0,0 0-27 16,0 0-8-16,0 0-10 0,0 0 8 0,0 0 5 16,0 0-1-16,-18 19 5 0,18-19 2 0,0 21 7 15,-17-7 6-15,17 4-1 0,-12 3-3 0,12 3-7 16,-11 3 3-16,11 3 5 0,-6 3 4 0,6 1 3 16,0-1-9-16,0 5-50 0,0-4-52 0,0 1-68 15,0 0-95-15,0-3-47 0,25-1-61 0,-25-2-53 16,0-3-45-16,0-2-98 0,0-5-103 0,0-3 83 15,0-7 147-15</inkml:trace>
  <inkml:trace contextRef="#ctx0" brushRef="#br0" timeOffset="-29347.73">16688 3192 1928 0,'0'0'60'0,"0"0"52"0,0 0 44 0,0 4 44 16,0-4-16-16,0 0-11 0,0 0-2 0,0 0-7 15,0 0-8-15,0 0-2 0,0 0-13 0,0 0-8 16,0 0-22-16,0 0-19 0,0 0-14 0,0 0-7 15,0 0-4-15,0 0-2 0,0 0 2 0,0 0-12 16,0 0-6-16,0 0-18 0,0 0-20 0,0 0-15 16,0 0-9-16,0 0-2 0,0 16 2 0,0-16 1 15,0 12 8-15,0-2 3 0,0 2-1 16,0 3 5-16,27 5 0 0,-27 3-2 0,0 1 0 16,29 3 0-16,-29-1-16 0,24 0 4 0,-11 1-2 15,-1-3 3-15,-1 0 13 0,1-4 4 0,-12-3 3 16,14-4 1-16,-14 0 74 0,9-5 66 0,-9-3 79 15,0-2 87-15,2-3 47 0,-2 0-43 0,0 0-63 16,0 0-104-16,0-33-96 0,0 33-20 0,31-28 0 16,-31 10 17-16,23-3-23 0,-23-1-5 0,24-1-11 15,-24 2-14-15,25-3 5 0,-25 1-1 0,23-1-13 16,-11 4-35-16,-1 0-58 0,3 2-55 0,-4 2-74 16,1 0-44-16,-3 6-44 0,-4 0-75 15,4 5-65-15,-3-2-80 0,-1 3-90 0,-4 2-81 16,0 2-85-16,4 0 19 0,-2 0 192 0</inkml:trace>
  <inkml:trace contextRef="#ctx0" brushRef="#br0" timeOffset="-28419.74">17527 2941 2707 0,'0'0'38'16,"0"0"29"-16,0 0 30 0,0 0 37 0,0-18-8 15,0 18 8-15,0 0 2 0,0 0-3 0,0 0-11 16,0 0-19-16,0 0-30 0,0 0-34 0,0 0-25 16,0 0-20-16,0 0-7 0,0 0-7 0,0 0 2 15,0 0 4-15,0 0 5 0,0 0 2 0,0 22 5 16,0-22 0-16,0 23 4 0,0-5 0 0,0 1 2 15,0 6 3-15,0 0-8 0,0 3 4 0,0 2-2 16,29 3-3-16,-29-1 6 0,27 2-6 0,-27-1 6 16,33-2-2-16,-33-2 1 0,29-2 8 0,-15-4 2 15,3-2 40-15,-7-3 68 0,1-6 73 16,-1-5 65-16,-2-3 5 0,-2-4-41 0,5 0-67 16,1 0-64-16,1-23-21 0,1 23-20 0,5-35-6 15,1 15-10-15,1-5-19 0,0-1-1 0,1-1-3 16,-1-2-7-16,-2 0-7 0,1 0-7 0,-3 1-12 15,-3-1-23-15,5 3-32 0,-5 1-48 0,1 2-58 16,-3 1-58-16,-1 1-85 0,-3 4-89 0,-2 2-63 16,0 2-91-16,0 4-152 0,1 0-117 0,-5 2 141 15</inkml:trace>
  <inkml:trace contextRef="#ctx0" brushRef="#br0" timeOffset="-26567.74">15617 2388 1971 0,'0'10'18'15,"0"-10"12"-15,0 0 19 0,0 0 33 0,0 0 18 16,0 0 38-16,0 0 19 0,0 0 13 0,0 0 3 16,0 0-23-16,0 0-14 0,0 0-15 15,0 0-21-15,0 0-13 0,0 0-25 0,17 0-28 16,-17 0-20-16,22 0-10 0,1 0 3 0,4 0 4 15,12 0 5-15,9-13 1 0,12 13 10 0,10 0-5 16,15 0 5-16,10 0-10 0,10 0-8 0,13 0-2 16,6 0-7-16,6 0 3 0,3 0-4 0,7 0-1 15,3 0-1-15,8 0-1 0,4 0 2 0,6 15-1 16,2-15-4-16,1 0 7 0,-1 0-2 0,0 0 1 16,-4 0 5-16,-6 0 3 0,-8 0 21 0,-6 0 29 15,-11 0 28-15,-2 0 15 0,-6-18-2 0,-15 18-7 16,-12 0-10-16,-12-17-5 0,-17 17 4 0,-10-13-1 15,-15 13-13-15,-14 0-16 0,-7-11-27 16,-7 11-27-16,-7 0-25 0,-2 0-10 0,-2 0 0 16,0 0 8-16,0 0 21 0,0 0 13 0,0 26 4 15,-31-26 4-15,31 33-10 0,-23-7 1 0,23 3 6 16,-35 4-6-16,16 1 1 0,3 4 3 0,-3 0-2 16,3 2-2-16,-3 2 7 0,5 1-7 0,-5 2 0 15,7 1 7-15,-3 2-1 0,1 2-9 0,1 2-64 16,-1 0-47-16,1 3-92 0,1-1-82 0,2 5-38 15,-5-1-59-15,-1 3-31 0,-3 4-53 0,-4 4-87 16,-4 1-99-16,-6 0 120 0</inkml:trace>
  <inkml:trace contextRef="#ctx0" brushRef="#br0" timeOffset="-25923.74">15355 2296 3753 0,'31'0'-1'0,"-31"0"-5"0,24 0-8 16,-24 0-5-16,13 0-12 0,-13 0-2 0,0 0 2 16,0 0 31-16,0 0 29 0,0 0 23 0,0 35 25 15,10-8-15-15,-10 6-7 0,8 10-10 0,-1 6-17 16,-3 6-8-16,2 5-7 0,-4 4-1 0,-2 1-1 15,0 2-2-15,0-1-1 0,0-1 1 16,0 1 0-16,-23-4-5 0,23 1 3 0,0-1 0 16,-31 2-13-16,31-3 6 0,-20-1-1 0,20 1 0 15,-27-1 9-15,14-1-3 0,1-6 5 0,2-3-10 16,-3-5 2-16,5-5 0 0,4-8-3 0,-2-7 9 16,3-7 60-16,-1-6 54 0,2-5 58 0,2-3 55 15,0-3-2-15,0-1 3 0,0 0-7 0,0 0-25 16,0 0-50-16,0 0-61 0,0 0-52 0,33-22-38 15,-12 22-13-15,10 0 0 0,10-24-1 0,11 24 2 16,16-18 8-16,17 8-4 0,18-1 0 0,19 1-6 16,19 1 1-16,20-1-5 0,15 0-10 0,12 2 6 15,17-1-1-15,10 0 7 0,8 2 7 16,2-2 5-16,-8 0 3 0,-10 3 11 0,-9-3 32 16,-14-3 38-16,-16-2 37 0,-24 1 39 0,-17-1 8 15,-20 0 9-15,-16-3-14 0,-19 4-15 0,-10 2-32 16,-16 2-47-16,-13 2-40 0,-12 1-38 0,-9 1-84 15,-10 3-108-15,0 1-138 0,-2 0-125 0,0 1-44 16,0 0-16-16,0 0-5 0,-33 0-50 0,33 24-98 16,-35-24-208-16,14 26 5 0,-6-8 191 0</inkml:trace>
  <inkml:trace contextRef="#ctx0" brushRef="#br0" timeOffset="-24123.73">19778 2834 2240 0,'-23'0'71'0,"23"-12"63"0,0 12 52 16,0 0 42-16,0-6-29 0,0 2-27 0,0 1-17 15,0 1-6-15,0-1-19 0,23 1-10 0,-23 1-18 16,0-1-23-16,27 1-16 0,-27 1-20 0,17 0-16 16,-17 0-15-16,0 0-9 0,12 0-3 15,-12 0-6-15,0 0 5 0,6 0 3 0,-6 22-1 16,0-22 3-16,4 18-2 0,-4-18 1 0,2 26 0 15,-2-10-3-15,0 2 7 0,0 0-3 0,0 3 3 16,0 1-3-16,0 0-4 0,0 0 6 0,0 1-4 16,0-1 5-16,0-1-2 0,-18-1-3 0,18 0 3 15,0-3 2-15,-21 0-1 0,21-2 3 0,-16-2 2 16,16 0 0-16,-21-4 5 0,9-4 4 0,-1 0-8 16,-1-5-9-16,-3 0-8 0,1 0-9 0,-1 0 0 15,3-32 10-15,-1 32 7 0,3-36 3 0,3 17 4 16,1-3 0-16,6-1-8 0,2 1-1 0,0-1 4 15,0 1 7-15,0 0 7 0,31 1 7 16,-31 2 10-16,35 0 1 0,-12 1 11 0,-2 2-3 16,1 2-14-16,-3 5-11 0,-19-1-11 0,25 3-9 15,-25 2-23-15,14 3-50 0,-14-1-72 0,0 2-92 16,0 1-93-16,0 0-59 0,0 0-35 0,0 0-37 16,0 0-65-16,0 0-107 0,0 0 63 0,-27 0 137 15</inkml:trace>
  <inkml:trace contextRef="#ctx0" brushRef="#br0" timeOffset="-23779.74">19917 2880 3572 0,'14'0'24'0,"-1"0"39"15,-3 0 50-15,0 0 57 0,3 0 31 16,-7 0 21-16,0-23 3 0,-6 23-26 0,2 0-34 16,0 0-53-16,-2 0-55 0,0 0-36 0,0 0-33 15,0 0-10-15,0 0-5 0,0 0-4 0,0 0 4 16,0 0 5-16,0 0 5 0,0 0 7 0,-18 0 7 15,18 28-3-15,0-28 0 0,0 34 2 0,0-12 3 16,0 5 1-16,0 0-5 0,0 3-7 0,24 0-7 16,-24-2-4-16,27 1-3 0,-27-6-2 0,29-1 12 15,-29-5 11-15,25-2 17 0,-25-6 16 0,17-2 3 16,-17-5-2-16,12-2 1 0,-12 0 0 0,12 0 8 16,-3 0 13-16,1-30-6 0,0 30 0 15,3-31 11-15,-1 11 3 0,3 0-6 0,-1-4-4 16,-4 0-26-16,5 1-16 0,-5-2-7 0,1 1 0 15,-1 1-5-15,0-2 0 0,-4 3 7 0,1 4-43 16,-1-2-28-16,0 4-48 0,-2 3-64 0,0 1-45 16,-2 2-80-16,0 2-87 0,0 3-74 0,3 1-87 15,-5 3-90-15,0 1-24 0,0 0-36 0,0 0 174 16</inkml:trace>
  <inkml:trace contextRef="#ctx0" brushRef="#br0" timeOffset="-23099.74">20307 3023 3368 0,'23'4'27'0,"-23"-1"44"16,29-3 56-16,-29 0 66 0,25 0 35 0,-11 0 9 16,-1-24-20-16,-5 24-42 0,-2 0-54 0,0 0-49 15,-1 0-34-15,-3-14-29 0,4 14-6 0,-6 0-6 16,0 0-3-16,0 0 6 0,0 0-11 0,0 0 3 16,0 0-4-16,0 0 2 0,0 0 4 0,0 0 0 15,0 0-2-15,0 0-10 0,0 0-5 0,0 0-11 16,0 0-4-16,0 0 8 0,18 0 8 0,-18 0 11 15,21 0 4-15,-21 0-1 0,25 0 1 0,-25-24-1 16,27 24 7-16,-15-20 2 0,1 20-7 0,-5-25 2 16,2 11-4-16,-4-1 2 0,-1 1 6 0,-1 0-12 15,0 0-6-15,-4 1-1 0,0 1-8 16,0 1 10-16,0 1-3 0,0-1-6 0,0 4-9 16,0-1-7-16,-31 3-6 0,31 0-2 0,-19 3 10 15,19 2 5-15,-25 0 11 0,11 0 4 0,2 0 5 16,-3 27 4-16,1-27 0 0,1 30 7 0,1-13 4 15,-1 1-3-15,3 2 2 0,4 2-1 0,0 1-14 16,1 0-5-16,3 2-5 0,2-2-1 0,0 2 9 16,0-2 6-16,25-1-4 0,-25-2 1 0,29 0 0 15,-29-4 5-15,42-1 13 0,-20-3 6 0,5-4 0 16,0-3 2-16,0-1-6 0,2-3 1 0,-4-1 4 16,1 0 11-16,-1 0 18 0,-2 0-4 15,-2-29 8-15,-3 29-7 0,-5-21-16 0,-5 21 0 16,-2-24-14-16,0 24-10 0,-6-30-2 0,0 15-1 15,0-2 1-15,0 0 5 0,-27 2-5 0,27-1 4 16,-18 2 0-16,18 1-3 0,-21 3 0 0,21 1-20 16,-14 3-19-16,14 3-20 0,0 0-33 0,0 3-11 15,0 0 12-15,0 0 23 0,0 0 33 0,0 0 29 16,0 31 9-16,0-31-1 0,0 36 1 0,22-15-4 16,-22 3-13-16,21 2-9 0,-21 0-15 0,23-2-19 15,-11 0-10-15,-1-4 1 0,-11-3 9 0,16-2 23 16,-16-4 25-16,8-4 16 0,-8-2 23 0,5-5 15 15,-5 0 1-15,2 0-6 0,-2 0-17 16,0 0-15-16,0-28 3 0,2 28 9 0,-2-35 7 16,2 14 20-16,2-3 14 0,0-2-6 0,2 1 8 15,3-2-17-15,1-1-21 0,4 0-3 0,-1 1-15 16,1 2-5-16,1 1-3 0,3 0-22 0,-1 4-32 16,1 2-29-16,1 2-44 0,2 3-34 0,-9 4-49 15,3 1-73-15,-3 2-92 0,-4 2-104 0,-2 3-27 16,-4 1-25-16,-2 0 137 0</inkml:trace>
  <inkml:trace contextRef="#ctx0" brushRef="#br0" timeOffset="-22735.74">21194 2735 3543 0,'39'0'65'0,"-3"0"64"0,-3 0 70 16,-4 0 62-16,-7-28-8 0,-1 28-13 0,-7-25-37 15,-3 25-41-15,-11 0-51 0,6-18-61 0,-6 18-31 16,0 0-22-16,0 0-22 0,0-9 9 0,0 9 3 15,0 0-3-15,-27 0 14 0,27 0-2 0,-31 0-1 16,31 0 1-16,-41 0 4 0,18 0-2 0,-4 0 3 16,4 21 0-16,-1-21-2 0,-1 18-9 0,2-18-23 15,-2 23 1-15,5-23-7 0,1 22 8 0,2-22 22 16,1 20-1-16,1-20 5 0,5 16 0 0,2-16 5 16,4 10 4-16,2-10-4 0,-2 4 8 15,4-4-6-15,0 4-4 0,0-3 2 0,0-1-5 16,0 0-1-16,0 1 0 0,0 2-2 0,0 0 0 15,0 0 4-15,18 2-3 0,-18 2 4 0,0 2-6 16,19 0 2-16,-19 5 5 0,16-2-5 0,-16 3 6 16,6 3 1-16,-6-1 4 0,9 3 0 0,-9 0 2 15,6 3-1-15,-6-1 0 0,2 2-2 0,0 0-44 16,-2 0-41-16,0 0-76 0,0-2-80 0,0 2-62 16,0-3-46-16,0-1-40 0,0 2-36 0,0-4-69 15,0-2-96-15,-19-2-110 0,19-4 127 0</inkml:trace>
  <inkml:trace contextRef="#ctx0" brushRef="#br0" timeOffset="-22395.73">20938 3126 3192 0,'0'0'32'0,"23"-10"44"0,-23 1 59 0,0 5 64 16,24-5 28-16,-24 1 2 0,0 2-23 0,25-1-42 16,-25 1-49-16,21-2-37 0,-21 2-35 0,18 1-26 15,-7-3-13-15,-1 2-4 0,0-1-4 0,1-1-8 16,5 2-11-16,1-2-18 0,-1-1-9 0,5 1 3 15,4 0 13-15,-2-1 10 0,1 1 8 0,1 0 5 16,-2 1-1-16,0 1 6 0,-5 1 3 0,1 0 1 16,-5 1 2-16,-1 1 3 0,-3 0 15 0,-4 0 25 15,1 0 21-15,-3 3 15 0,-2-2 1 16,0 2-4-16,-2-1-4 0,0 1-5 0,0 0-9 16,0 0-5-16,0 0-11 0,0 0-13 0,0 0-10 15,0 0-13-15,0 0-4 0,0 0-10 0,0 0-3 16,0 0-8-16,0 0-6 0,0 0 10 0,0 15 2 15,0-15 10-15,0 13 4 0,0-3 0 0,-17 5 9 16,17 0-1-16,0 4-6 0,0 4-45 0,0 2-61 16,0-2-60-16,0 4-92 0,0 0-67 0,0 0-60 15,0-1-66-15,0 2-49 0,0-3-84 0,0-1-108 16,21-5 31-16,-21-2 143 0</inkml:trace>
  <inkml:trace contextRef="#ctx0" brushRef="#br0" timeOffset="-22279.74">21382 2885 3198 0,'27'-19'1'0,"-27"1"-14"0,25 1-37 16,-25 2-43-16,25-2-49 0,-25 7-52 0,0 4-74 15,0 1-162-15,14 3-200 0,-14 1 38 0,0 1 115 16</inkml:trace>
  <inkml:trace contextRef="#ctx0" brushRef="#br0" timeOffset="-21963.73">21750 2713 3702 0,'13'-25'62'0,"-3"25"86"0,-2-33 81 15,-2 33 74-15,7-35 9 0,-9 35-22 0,-2-19-50 16,-2 19-71-16,0 0-75 0,0 0-73 0,0-10-42 16,0 10-6-16,0 0-2 0,0 0 6 0,-23 0 14 15,23 21 3-15,-18-21 12 0,18 34-6 0,-27-7 1 16,10 3 4-16,-1 6 3 0,3 2-6 0,-1 5-7 15,1 3 6-15,7 1-9 0,-2 0 13 0,3 3 4 16,3-2-19-16,4-2-15 0,0 0-19 0,0-3-18 16,0-4-13-16,0-2-2 0,0-6 12 0,25-3 10 15,-25-4 14-15,0-5 16 0,31-4 5 16,-31-5 8-16,23 0-2 0,-23-7 4 0,27-1-11 16,-13-2-18-16,3 0-26 0,1 0-44 0,-3 0-29 15,3-30-42-15,-3 30-52 0,-1-31-56 0,-1 12-65 16,-3-2-76-16,-2-2-127 0,-4-3-136 0,-1-1-37 15,-3-4 141-15</inkml:trace>
  <inkml:trace contextRef="#ctx0" brushRef="#br0" timeOffset="-21822.73">21564 2973 3140 0,'0'0'26'0,"0"22"31"16,0-22 44-16,0 0 44 0,29 0 7 15,-29 0-14-15,37 0-42 0,-14 0-49 0,0 0-29 16,4-21-22-16,0 21-46 0,-1 0-77 0,5 0-111 15,-2 0-154-15,-2-13-156 0,2 13-194 0,6 0-1 16,-4 0 161-16</inkml:trace>
  <inkml:trace contextRef="#ctx0" brushRef="#br0" timeOffset="-21679.74">22137 2874 4232 0,'29'0'26'0,"-29"0"32"0,22 0 36 0,-22 0 33 0,19 0-6 16,-19 0-29-16,21-22-34 0,-21 22-39 0,0 0-24 15,0 0-35-15,0 0-81 0,0 0-130 16,0 0-166-16,0 0-103 0,0 0-128 0,0 0-166 16,0 0 28-16,-33 26 141 0</inkml:trace>
  <inkml:trace contextRef="#ctx0" brushRef="#br0" timeOffset="-8589.74">18319 2776 1553 0,'0'-8'40'0,"0"-1"24"0,31 0 46 0,-31 3 34 16,27-3-10-16,-27 1 23 0,31-1-8 0,-15 3 7 15,1-1 20-15,-1 1-7 0,-1 1 1 16,-3-1 0-16,1 1-13 0,-5 0 0 0,-2 2-7 16,0-1-17-16,-6 1-17 0,2 2-25 0,-2-2-15 15,0 2-23-15,0 1-16 0,0-1-18 0,0 1-21 16,0 0-8-16,0 0-5 0,0 0 2 0,0 0 6 16,0 23 7-16,-16-23 6 0,16 28 3 0,0-9 0 15,0 5 1-15,-13 3-6 0,13 0 1 0,-8 2 1 16,8-1-1-16,-4 1 3 0,-15-9-1094 15,17 12 27-15</inkml:trace>
  <inkml:trace contextRef="#ctx0" brushRef="#br0" timeOffset="-8419.74">18443 3098 3625 0,'0'27'-79'16,"0"-12"-114"-16,0 0-109 0,0-4-97 0,0 0-6 15,0-3 39-15,0-1 23 0,0-5-88 0,-29-2 10 16,29 0 73-16</inkml:trace>
  <inkml:trace contextRef="#ctx0" brushRef="#br0" timeOffset="-6195.74">18501 2746 783 0,'0'-2'9'16,"0"-1"13"-16,0 0 6 0,0-1 8 0,0 1-3 16,0-3 1-16,0 2 11 0,0-1 6 0,0 1 8 15,0-1-4-15,0 1-2 0,0 0 8 16,0 1-3-16,0 1 0 0,0-1-3 0,0 1-10 16,0 0 1-16,0 0-2 0,0-1 1 0,0 2-6 15,0-3-5-15,0 2 6 0,0 0-6 0,0-2 9 16,0 1 10-16,0-3 13 0,0 2 14 0,0-1 12 15,16 3-1-15,-16-2-3 0,0 1-6 0,0-1-12 16,0 3-7-16,0-1-7 0,9 2-4 0,-9-2-14 16,0 2-3-16,0 0-11 0,0-1-2 0,0 1 1 15,0 0-7-15,0 0-3 0,0 0-11 0,0 0-6 16,0 0-7-16,0 0-1 0,0 0 3 0,0 0 6 16,0 0 12-16,0 19 8 0,0-19 7 15,0 22 8-15,0-6 10 0,-19 4 0 0,19 2-5 16,0 0-10-16,-21 3-17 0,21 3-5 0,-14-2 3 15,14 2 1-15,-15-1-3 0,5-2 0 0,4 1-4 16,2 0 0-16,-5-2 1 0,3 0-1 0,2-5 2 16,-2 2-4-16,0-2-2 0,2-4 1 0,1 0 2 15,1-3 0-15,-2-1 5 0,4-3-3 0,-4-2 3 16,4-1-3-16,0-2 4 0,0 0 4 0,0-3-9 16,0 1 5-16,0-1-6 0,0 0-2 0,0 0-7 15,0 0-9-15,0 0-23 0,0 0-26 0,0 0-31 16,0 0-38-16,0 0-24 0,0 0-43 0,0 0-52 15,0 0-52-15,0 0-65 0,0 0-95 16,0 0 59-16,0 0 98 0</inkml:trace>
  <inkml:trace contextRef="#ctx0" brushRef="#br0" timeOffset="-5743.74">18404 2793 2035 0,'0'-10'49'0,"14"-2"39"0,-14 1 29 16,6 1 30-16,-4 0-28 0,0 1-10 0,-2 3-17 15,0 3-26-15,0-1-25 0,0 3-31 16,0 0-20-16,0 1 0 0,0 0 1 0,0 0 6 16,-26 0 13-16,26 0-1 0,-15 24 12 0,15-24 2 15,-27 24-5-15,13-24 3 0,-1 31-12 0,1-13-1 16,1 0-1-16,3 0-5 0,4-1-1 0,-2 0 4 15,1-2-10-15,3 0 3 0,2-1 8 0,0-4-11 16,0 1 15-16,2-6-1 0,0 0 13 0,0-2 38 16,0 0 41-16,0-3 13 0,0 0-8 0,0 0-37 15,0 0-44-15,0-22-12 0,0 22-2 0,19-28 14 16,-19 10 5-16,0-4 6 0,16-2 2 0,-16-1 7 16,17-2 9-16,-5-1-1 0,-2-1 4 15,1 1-4-15,1-2 2 0,1 2 1 0,1 1 1 16,-2 3-19-16,3-2-5 0,-1 5-10 0,1 3 1 15,-1 1-1-15,-3 2-1 0,-1 6 1 0,0-1-14 16,-1 2 1-16,1 4-14 0,-6 1-6 0,2 3-5 16,-2 0 1-16,1 0 4 0,-1 0-2 0,2 23-10 15,-4-23-34-15,6 34-46 0,0-11-43 0,1 6-36 16,1 2-22-16,-2 2-27 0,3 4-31 0,-5 1-37 16,2-1-59-16,-4 3-87 0,0-5-109 0,1-1 1 15,-3-1 118-15</inkml:trace>
  <inkml:trace contextRef="#ctx0" brushRef="#br0" timeOffset="-4091.74">19791 3321 1901 0,'0'-4'8'15,"0"0"-1"-15,-23 4 4 0,23-2 6 0,0 2 16 16,0-1 20-16,0 1 31 0,0 0 40 0,0 0 21 16,0 0 29-16,0 0 1 0,0 0-3 0,0 0-12 15,0 0-16-15,0 0-16 0,0 0-23 0,0 0-33 16,21 0-30-16,-21 0-25 0,0 0-17 0,18 0-2 16,-5 0-4-16,5 0 1 0,5 0 2 0,10 0-4 15,6 0 4-15,13 0-5 0,10 0 1 0,14 24 4 16,15-24-4-16,15 29 8 0,12-11-11 0,8 1 1 15,6 2 0-15,2 2-3 0,5 0 9 16,-3 2-4-16,-5-4-3 0,-7 0 11 0,-7-4 3 16,-9 1 9-16,-5-1 12 0,-12-4 4 0,-8-3 6 15,-13-3 16-15,-8 0 0 0,-14-3 5 0,-9-1-5 16,-10-2-17-16,-4 0-11 0,-9-1-19 0,-5 0-14 16,-5 0-46-16,-4 0-59 0,-2 0-50 0,0 0-16 15,0 0-11-15,-35 0-3 0,10 0-28 0,-6 0-87 16,-10 0-138-16,-11 0-180 0,-6 0 57 0,-12 0 118 15</inkml:trace>
  <inkml:trace contextRef="#ctx0" brushRef="#br0" timeOffset="-3671.74">19851 3503 2676 0,'0'0'13'0,"0"0"13"16,0 0 7-16,0 0 5 0,0-19-10 0,0 19-4 15,0 0-5-15,26 0-1 0,-26 0 10 0,0 0 3 16,27 0 18-16,-27 0 6 0,29 0 5 0,-12 0 5 16,3 0-6-16,3 21-4 0,4-21-2 15,4 14-1-15,6-14-2 0,7 18 7 0,11-18 0 16,12 18 2-16,11-9 10 0,13 4 1 0,13-1 9 15,7 3-3-15,9-1-2 0,4 3-2 0,8 1-7 16,3 0 2-16,1 0-6 0,-1 1 4 0,-3-1 2 16,4-1 14-16,-6-2 16 0,-8 1-4 0,-12-5 2 15,-13-1-7-15,-14-2-15 0,-15-1 0 0,-16-4-7 16,-13 0-5-16,-10-3-2 0,-8 0 0 0,-7 0-16 16,-4 0-25-16,-5 0-10 0,-3 0-18 0,-2 0-5 15,0 0 3-15,0 0-16 0,0 0-37 0,0 0-34 16,0 0-44-16,0 0-30 0,0 0-8 0,-19 0-6 15,19 0 0-15,0 0-23 0,-12 0-40 16,12 0-33-16,-21 0-39 0,11 0-31 0,-7 23-29 16,3-23-79-16,-1 19-76 0,3-19-18 0,-5 13 117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4:56:17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18567 0 4001 0,'56'0'0'15,"4"0"0"-15,-2 0 1 0,-3 8 1 0,-1-8 0 16,2 0 3-16,-7 0-5 0,1 0-1 0,-6 0 0 15,-3 0 0-15,-6 0 6 0,-6 0-6 0,0 0 3 16</inkml:trace>
  <inkml:trace contextRef="#ctx0" brushRef="#br0" timeOffset="14820">1741 4493 1149 0,'0'0'33'0,"0"0"41"0,-11 0 38 0,11 0 44 15,0 0 6-15,0 0 4 0,0 0-3 0,0 0-16 16,0 0-22-16,0 0-35 0,0 0-20 0,0 0-24 16,0 0-13-16,0 0-12 0,0 0-11 0,0 0-8 15,0 0 3-15,0 0 1 0,0 0 19 0,15 0 19 16,-15 0 7-16,31 0 5 0,-4 21 0 0,8-21-14 16,6 0 7-16,9 18 6 0,14-18-2 15,6 0 8-15,19 15-5 0,10-15-12 0,15 0-8 16,16 0-16-16,17 0-12 0,18 0-3 0,13 0-8 15,22 0 2-15,20 0 1 0,15 0 0 0,13 0 5 16,13 0-8-16,18 0 0 0,14 0 1 0,17-21-1 16,-2 21 2-16,9 0 4 0,5-17 3 0,11 17 3 15,0 0 3-15,4-11 2 0,0 11-1 0,4 0 4 16,-2 0-1-16,-9 0 1 0,-7 0-3 0,-9 0 7 16,-6 0 0-16,-16 24-3 0,-15-24 4 0,-9 0-9 15,-1 15 2-15,-11-15 19 0,-16 0 14 0,-17 19 12 16,-8-19 17-16,-12 0-2 0,-13 12-8 0,-20-12-4 15,-17 0-12-15,-23 0-13 0,-10 0-8 16,-17 0-1-16,-20 0-5 0,-17 0-8 0,-17 0-5 16,-13 0-7-16,-12 0-9 0,-11 0-21 0,-7 0-44 15,-4 0-60-15,-2 0-58 0,0 0-39 0,0 0-27 16,-41 0-28-16,16 0-65 0,-14 0-124 0,-7 0-146 16,-14 0 11-16,-8 23 128 0</inkml:trace>
  <inkml:trace contextRef="#ctx0" brushRef="#br0" timeOffset="15972.99">194 5926 2496 0,'0'-10'32'0,"4"0"34"15,1 1 45-15,1 1 39 0,-2 3 1 16,0 0-8-16,-4 1-20 0,4 4-18 0,-4-2-26 16,0 1-30-16,0 1-32 0,0 0-22 0,0 0-18 15,0 0 3-15,0 0 8 0,0 0 5 0,0 22 8 16,27-22 4-16,-27 26-4 0,31-8-5 0,-12 4 6 15,3 3-4-15,-3 2-1 0,-2 3 3 0,-3-2-2 16,5 1 1-16,-7-2-1 0,-4-3 0 0,3 1 3 16,-3-4 0-16,0-2 5 0,-2-3 4 0,3-2 40 15,-1-3 63-15,0-4 53 0,-2-3 41 0,7-4-17 16,1 0-49-16,5 0-59 0,8-28-39 0,4 28-12 16,12-48-1-16,-2 14 11 0,13-5 8 15,10-6 1-15,13-3 2 0,3 1 5 0,9-2 8 16,2 1 16-16,2 6 14 0,6 2-3 0,1 4-7 15,-3 2-6-15,-14 5-9 0,-9 4 11 0,-6 4 8 16,-10 2-17-16,-12 4-11 0,-9 1-14 0,-6 3-4 16,-4 1 1-16,-9 4 1 0,-5 0-14 0,-1 3-20 15,-10 0-11-15,2 2-8 0,-4 0 5 0,0 1-9 16,0 0-6-16,0 0-8 0,0 0-60 0,0 0-51 16,0 0-65-16,0 0-77 0,0 0-57 0,-23 0-85 15,23 19-84-15,-22-19-105 0,5 18-160 0,-3-18-132 16,-5 19 170-16</inkml:trace>
  <inkml:trace contextRef="#ctx0" brushRef="#br0" timeOffset="19606">7419 5985 962 0,'8'0'31'0,"-2"0"22"0,1 0 32 0,-1 0 30 16,-2 0 7-16,0 0 2 0,-2 0-9 0,2-15-12 15,-4 15-25-15,0 0-10 0,0 0-19 16,2 0-13-16,-2 0-13 0,0 0-8 0,0 0-6 16,0 0 1-16,0 0 2 0,0 0-8 0,0 0 6 15,0 0-2-15,0 0 2 0,0 0 4 0,0 0 13 16,0 0 14-16,0 0 13 0,0 0 10 0,0 0 2 16,0 0 2-16,-18 0-2 0,18 14-3 0,0-14-8 15,0 0-13-15,-13 0-9 0,13 7 2 0,-8-7-2 16,8 0 0-16,-10 3 3 0,10-3 1 0,-7 3 2 15,5-3 4-15,2 0-2 0,-2 0 2 0,2 2-3 16,0-1 3-16,0-1 1 0,0 0-8 0,0 0-2 16,0 0-5-16,0 0 8 0,0 0 0 0,0 0 4 15,0 0 8-15,0 0-5 0,0 0 2 16,0 0 8-16,0 0 1 0,0 0 3 0,0 0 2 16,0 0-1-16,0 0 0 0,0 0-2 0,0 0-14 15,19 0-12-15,-19 0-12 0,16 0-13 0,-3 0 1 16,-1 0 8-16,7 0 13 0,0 0 10 0,9 0 2 15,1 0-7-15,4 0-11 0,3 0-9 0,5 0-2 16,6 0 0-16,3 0-4 0,6 0 6 0,-4 0-1 16,5 0 0-16,1 0 7 0,4 0-9 0,-2 0-5 15,2 0 2-15,0 0-8 0,-2 0-3 0,4 14 3 16,-4-14 0-16,2 0 2 0,-6 9 7 0,0-9 1 16,-4 9-3-16,-3-5-6 0,-3 1 1 15,-3 0 1-15,-4-1 1 0,1 1 4 0,-1 1-10 16,0 3 6-16,3-4-9 0,-3 3 7 0,6-3 8 15,3 3-5-15,1-1 8 0,3 0 4 0,0 1 20 16,4 2 14-16,-3-5 8 0,1 1-6 0,2 0-20 16,0-1-13-16,-2-1-6 0,-1-1-4 0,1-3 13 15,-2 0 10-15,1 0 6 0,1 0 6 0,-4 0-4 16,-3 0-11-16,-1 0-4 0,-3 0-6 0,-1 0-9 16,-5 0 1-16,-2 0-9 0,-2-15-4 0,-2 15 1 15,0 0 1-15,0 0 0 0,-2 0 2 0,4 0-4 16,0 0 1-16,-2 0 2 0,4 0 0 0,-2 0 4 15,0 0-3-15,-4 0-4 0,2 0 4 16,-2 15-5-16,0-15 6 0,-2 0 4 0,2 0 9 16,-6 0 20-16,4 0 6 0,-3 0 9 0,1 0-4 15,0 0-14-15,0 0-1 0,2 0-10 0,0 0-9 16,-1 0-2-16,1 0-9 0,2 0-4 0,4 0 5 16,-4 0-4-16,2 0-2 0,2 0 3 0,0-14-2 15,1 14 2-15,3 0 3 0,-2 0-7 0,0 0-4 16,0-7 3-16,-2 7-2 0,2 0 10 0,1 0 0 15,-3 0-5-15,-7 0 5 0,-1 0 2 0,-2 0-3 16,0 0 1-16,-3 0-3 0,-1 0-4 0,0 0 0 16,-5 0 3-16,5 0 1 0,1 0-4 0,-1 0 4 15,2 0-1-15,-5 0-3 0,3 0-1 16,1 0-1-16,1 0-2 0,-2 0 5 0,1 0 6 16,1 0-3-16,0 0 5 0,-3 0 3 0,-1 0-6 15,1 0 8-15,-3 0-9 0,1 12-4 0,-1-12 6 16,-3 0-6-16,1 0 7 0,-3 0 3 0,3 0-6 15,-1 6 2-15,-2-6-7 0,5 0 1 0,-3 0-1 16,1 3 1-16,-3-3 7 0,2 0-4 0,1 0 0 16,-1 0-1-16,0 0 1 0,1 2 0 0,1-2 4 15,-1 1-7-15,1-1 7 0,1 0-9 0,-1 1 6 16,-1-1-2-16,-1 0-4 0,2 0 9 0,-3 2-7 16,3-2 11-16,-1 0-8 0,1 0 3 15,-1 0 7-15,3 0-13 0,-4 0 3 0,3 0-4 16,-1 0-2-16,1 0 10 0,-1 0 2 0,1 0-6 15,-1 0 1-15,1 0-2 0,-5 0-3 0,7 0 3 16,-3 0 0-16,1 0 1 0,3 0 2 0,-1 0-2 16,1 0 5-16,-1 0-14 0,1 0 3 0,3 0 2 15,-2-14 7-15,1 14-2 0,-1 0-1 0,4 0 4 16,-7 0-9-16,3 0 11 0,-1 0 3 0,-1 0-5 16,0 0-3-16,-3 0 3 0,3 0 4 0,-1 0 6 15,-4 0 11-15,1 0 3 0,-3 0-4 0,3 0-6 16,-3 0-8-16,-2-7-10 0,-2 7 1 0,3 0 5 15,-1 0-6-15,2 0 8 0,3 0-6 16,-3 0-3-16,2 0 8 0,3 0-4 0,-1 0-2 16,-1 0 2-16,-1 0 2 0,1 0-1 0,-5 0 8 15,4 0-8-15,-1 0-4 0,-3 0 0 0,0 0 0 16,5 0 6-16,-3 0 8 0,0 0-1 0,1 0 0 16,-1 0 0-16,0 0-12 0,1 0 7 0,-3 0-8 15,0 0 5-15,2 0 3 0,-1 0-8 0,-1 0 4 16,0 0 0-16,-2 0-4 0,5 0-4 0,-3 0 0 15,-2 0 4-15,3 0 3 0,-1 0 5 0,-4 0-1 16,6 0-7-16,-4 0 0 0,1 0 1 0,-1 0-1 16,0 0-4-16,-2 0 1 0,0 0 3 0,3 0 0 15,-1 0 0-15,-4 0-4 0,0 0 4 16,0 0-8-16,2 0 8 0,-2 0 6 0,0 0-9 16,2 0 6-16,-4 0-3 0,2 0 0 0,3 0 0 15,-3 0-3-15,2 0 4 0,0 0-9 0,0 0 9 16,2 0-5-16,2 0-3 0,1 0 10 0,1 0-13 15,2 0 9-15,1 0 1 0,-1 0-11 0,3 0 6 16,1 0 3-16,-1 0 4 0,-1 0-1 0,1 0-1 16,-1 0 8-16,1 0-18 0,-3 13 14 0,3-13 1 15,-3 0-8-15,0 0 12 0,-1 0-9 0,1 0 0 16,-2 0 4-16,1 0-4 0,-1 0 1 0,-4 0 4 16,5 0-4-16,-1 0-1 0,0 0 0 15,3 0-4-15,-3 0-1 0,4 0-4 0,1 0 5 16,-3 0 2-16,1 0 2 0,1 0-1 0,-1 0 1 15,1 0-8-15,1 0 4 0,-3 0-1 0,0 0 5 16,3 0 4-16,-5 0-8 0,3 0 13 0,-1 0-9 16,-2 0 0-16,-1 0 5 0,-1 0-10 0,-2 0 10 15,0 0-1-15,3 0 1 0,-1 0-1 0,-4 0-4 16,2 0 8-16,-2 0-4 0,0 0-1 0,3 0-6 16,1 0-5-16,-2 0 3 0,0 0 1 0,0 0 5 15,3 0-1-15,-1 0-5 0,-2 0 1 0,-2 0 4 16,5 0-5-16,-3 0 1 0,-4 0 4 0,0 0 0 15,0 0 0-15,0 0 3 0,-2 0-1 16,0 0 1-16,0 0 1 0,0 0 1 0,0 0 0 16,0 0-1-16,0 0 8 0,0 0 2 0,0 0-2 15,0 0 4-15,0 0-11 0,0 0-2 0,0 0-2 16,0 0-1-16,0 0 1 0,0 0 3 0,0 0-10 16,0 0 2-16,0 0-60 0,0 0-83 0,0 0-101 15,0 0-150-15,0 0-114 0,0 0-76 0,0 0-114 16,0 0-180-16,0 24 83 0,-33-24 163 0</inkml:trace>
  <inkml:trace contextRef="#ctx0" brushRef="#br0" timeOffset="23436">14858 6018 885 0,'0'0'24'0,"0"0"24"0,7 0 22 0,-7 0 22 16,0 0 9-16,0 0 16 0,0 0 16 0,0 0 18 16,0 0-1-16,0 0-2 0,0 0-12 0,0 0-24 15,0 0-25-15,0 0-25 0,0 0-21 0,0 0-11 16,-15 0-16-16,15 0-5 0,0 0-3 0,0 0-5 16,0 0 0-16,0 0 4 0,0 0 2 0,0 0 13 15,0 0 23-15,0 0 12 0,0 0 14 0,0 0 13 16,0 0 5-16,0 0 2 0,0 0 7 0,0 0-14 15,19 0-14-15,-19 0-16 0,39 0-15 16,-12 0-2-16,12 0 0 0,9 21 10 0,8-21 1 16,6 0-3-16,6 0 4 0,6 0-9 0,-3 15 3 15,3-15 5-15,0 0 8 0,1 0 4 0,-1 0 6 16,-4 0 3-16,-1 0-9 0,-3 0-2 0,-2 0-9 16,-4 0-5-16,-2 0 1 0,-7 0 11 0,-5 0 4 15,-7-18 2-15,-6 18-10 0,-6 0-14 0,-2 0-17 16,-2 0-10-16,-7-13-9 0,-1 13-3 0,-1 0 0 15,-1 0-2-15,1-5 2 0,-2 5 3 0,-3 0 3 16,-1 0-5-16,-2 0 3 0,-2-2-4 0,-2 2-10 16,-2 0-29-16,0-1-50 0,0 1-67 0,0-1-70 15,0 1-55-15,0 0-50 0,0 0-47 16,0 0-56-16,-22 0-107 0,22 0-119 0,0 0 119 16</inkml:trace>
  <inkml:trace contextRef="#ctx0" brushRef="#br0" timeOffset="23971">17062 6039 1495 0,'0'0'17'0,"0"0"8"15,0 0 12-15,-19 0 28 0,19 0 20 0,0 0 27 16,0 0 17-16,0 0-1 0,0 0-29 0,-14 0-24 15,14 0-22-15,0 0-17 0,-8 0 3 16,8 0-11-16,0 0-2 0,-7 15-5 0,7-15 5 16,0 0 5-16,-4 0 13 0,4 0 6 0,0 11 5 15,0-11 13-15,0 0 10 0,0 5 6 0,0-5-4 16,0 3-9-16,27 2-19 0,-27-2-10 0,31 2-8 16,-6-1 1-16,6 1 0 0,6-1 5 0,5 1 2 15,7-1 3-15,5 0 0 0,6-4-7 0,6 0 3 16,2 0-3-16,3 0 8 0,3 0 19 0,0 0 8 15,1 0 11-15,-5 0 1 0,-4-24-6 0,-6 24-3 16,-4 0-7-16,-4-15-4 0,-9 15-3 0,-6 0-5 16,-8-18-8-16,-4 18-13 0,-8 0-14 0,-5-12-8 15,-4 12-8-15,-4-5-11 0,-2 5 1 16,-2 0-14-16,0 0-10 0,0-4-44 0,0 4-59 16,0 0-66-16,0 0-77 0,0 0-53 0,0 0-58 15,0 0-73-15,-22 0-104 0,22 0-118 0,0 20 96 16,-25-20 148-16</inkml:trace>
  <inkml:trace contextRef="#ctx0" brushRef="#br0" timeOffset="26223">2086 6875 1179 0,'0'4'27'0,"0"-4"7"16,-6 0 11-16,6 0 18 0,0 0 12 0,0 0 32 15,0 0 26-15,0 0 15 0,0 0-6 16,0 0-7-16,0 0-11 0,0 0-1 0,0 0-11 16,0 0-5-16,0 0 4 0,0 0-5 0,0 0-1 15,0 0-8-15,0 0-10 0,0 0-10 0,0 0-14 16,24 0 1-16,-24 0-13 0,27 0-10 0,-8 0-4 15,1-16-15-15,3 16-4 0,4 0-3 0,6 0 0 16,2-9 4-16,5 9 11 0,1 0 3 0,6 0 3 16,1-6 0-16,2 6 0 0,1-3 5 0,1 2 1 15,0-3 4-15,-1 3-3 0,1 1-6 0,-2-1-11 16,1-2-4-16,-3 2-4 0,1-1-3 0,1 1 6 16,0 0-4-16,3-1-4 0,1-1-2 15,0 2-6-15,0-2-1 0,-5 3 2 0,7-1-2 16,0-1 5-16,4 1-3 0,2 0 9 0,2 1 6 15,-2-2 6-15,4 2-2 0,6 0-10 0,-3-1-8 16,-1-1-7-16,4 0 2 0,-1 2-1 0,-5-1 4 16,6 0 3-16,-4 1 9 0,5-1 7 0,-3 1 5 15,0 0 2-15,-2-3 5 0,-6 3-3 0,2 0 1 16,-4-2 0-16,-2 0-13 0,4 0-2 0,-2 1-6 16,0 0-4-16,2 0 1 0,4 1-1 0,0-1 1 15,1 1-7-15,3 0 3 0,-4 0 0 0,2 0-3 16,-2-2 3-16,3 2 0 0,-5 0-3 0,2 0 4 15,-6 0-4-15,0 0 4 0,-4 0-1 16,-1 0 0-16,-7 0-3 0,-1 0-1 0,1 0 3 16,0 0 0-16,-3 0 6 0,1 0 1 0,-1 0 0 15,0 0 3-15,5 0 0 0,0 0 0 0,-1 0 2 16,-1 0 3-16,1 0 1 0,1 0-3 0,-2 0-3 16,1 0-7-16,1 0 0 0,-3 0-4 0,1 0 0 15,-1 0-4-15,-1 0-1 0,-3 0 2 0,3 0-1 16,-5 0 5-16,3 0-4 0,-3 0-2 0,2 0 1 15,-1 0 0-15,-1 0 3 0,0 0-3 0,-1 0 2 16,-3 0-4-16,0 0 4 0,2 0 3 0,-1 0-7 16,3 0 1-16,-2 0-1 0,5 0-3 0,1 0 3 15,1 0 1-15,3 0 1 0,-3 0 2 16,3 0 3-16,1 0-2 0,-3 0-1 0,3 0 2 16,-5 0-4-16,1 0-2 0,-1 0 2 0,1 0-5 15,-5 0 5-15,1 0 8 0,-3 0-6 0,-2 0 5 16,0 0-4-16,-4 0-9 0,0 0 3 0,0 0 1 15,1 0 2-15,-6 0-2 0,6 0 4 0,-3 0-1 16,0 0 0-16,-2 0 1 0,-1 0-2 0,-1 0-1 16,-6 0-2-16,-2 16 2 0,-1-16 1 0,-1 0 3 15,-1 0-3-15,-1 0-1 0,-1 9-2 0,1-9-1 16,-1 0 3-16,5 5 0 0,-3-5 0 0,3 4-1 16,-3-2 1-16,5 0-7 0,-4 0 9 15,3 1-3-15,-1-2-4 0,2 2 9 0,-5-2-7 16,1 0 6-16,-1 2 3 0,-3-2-2 0,-1 0 13 15,-2-1 16-15,-1 3 14 0,-5-3 3 0,0 0 1 16,0 0-10-16,-4 0-6 0,0 0 0 0,0 0-17 16,0 0-5-16,0 0-10 0,0 0-2 0,0 0 0 15,0 0-1-15,0 0 3 0,0 0-5 0,0 0 4 16,0 0-5-16,0 0-3 0,0 0-48 0,0 0-63 16,0 0-80-16,0 0-100 0,0 0-67 0,0 0-57 15,-21 0-43-15,21 0-69 0,-22 0-126 0,5 0-79 16,-4 0 134-16</inkml:trace>
  <inkml:trace contextRef="#ctx0" brushRef="#br0" timeOffset="52254.99">492 8270 2752 0,'0'-1'10'0,"0"0"3"16,0 1 4-16,0 0 23 0,0-4 19 0,0 4 38 15,0 0 39-15,0 0 15 0,0 0 9 0,0 0-14 16,0 0-21-16,0 0-23 0,0 0-28 0,0 0-26 15,0 0-23-15,0 0-19 0,0 0-14 0,0 0-7 16,0 0-11-16,0 0 5 0,0 0 5 0,0 0 9 16,0 19 10-16,0-19 0 0,0 24-2 0,0-5 2 15,0 4-2-15,0 3 0 0,0 3 0 0,0 2-2 16,17 3 0-16,-17-3 2 0,0 1 1 0,0-4-3 16,0-1 7-16,14-6 0 0,-14-3-3 15,0-4 5-15,4-2 2 0,-4-4 23 0,4-1 51 16,0-5 40-16,1-2 24 0,1 0-4 0,6 0-36 15,7 0-36-15,8-33-27 0,4 11-1 0,14-4 5 16,13-8 3-16,10-5-4 0,9-4-8 0,12-2-14 16,14-5-12-16,4 1 2 0,11 0 5 0,6 3 29 15,-2 2 27-15,0 3 39 0,-6 3 5 0,-17 4-3 16,-8 4-5-16,-10 5-20 0,-19 1 4 0,-13 6-2 16,-9 2-19-16,-11 4-17 0,-7 3-21 0,-5 2-30 15,-7 0-12-15,-6 6-22 0,-4-2-91 0,0 0-94 16,0 3-105-16,0 0-104 0,0 0-57 0,0 0-50 15,0 0-38-15,0 0-84 0,-22 30-138 16,22-30 11-16,0 27 158 0</inkml:trace>
  <inkml:trace contextRef="#ctx0" brushRef="#br0" timeOffset="56206">15193 8461 1760 0,'0'0'27'15,"2"0"12"-15,-2 0 23 0,0 0 26 0,0-11 1 16,0 11 12-16,0 0 2 0,0 0 2 0,0 0-11 15,0 0-11-15,0 0-10 0,0 0-18 16,0 0-8-16,0 0-5 0,0 0-12 0,0 0 0 16,0 0-5-16,0 0-1 0,0 0 11 0,0 0-6 15,0 0-6-15,0 0-10 0,23 0-9 0,0 0-9 16,6 0 14-16,10 0 4 0,11 0-1 0,12 0 4 16,12 0-9-16,17 0-8 0,19 0 1 0,18 0-3 15,19 0 1-15,18 0 9 0,15 0-9 0,12 22 6 16,13-22 1-16,8 0-3 0,10 18 8 0,0-18 0 15,-6 0 6-15,-4 0-1 0,-4 0 5 0,-2 0 9 16,-11 0 0-16,-8 0 4 0,-16 0 4 0,-11-20-7 16,-10 20 1-16,-13-28 0 0,-16 11-12 0,-16-4-7 15,-15 4-1-15,-19-1-7 0,-14 3-2 16,-15 3 2-16,-14 1-48 0,-8 11-86 0,-9-12-128 16,-6 12-97-16,-6 0-89 0,0 0-87 0,-33 0-62 15,9 26 105-15</inkml:trace>
  <inkml:trace contextRef="#ctx0" brushRef="#br0" timeOffset="57301.99">2280 9125 1399 0,'6'-1'26'0,"-4"1"13"0,2 0 3 0,-4-3 3 16,0 3-23-16,0 0 1 0,0 0 2 0,0 0 9 16,0 0 0-16,0 0-12 0,0 0-3 0,0 0-16 15,0 0-4-15,0 0 1 0,-22 0-3 0,22 0 3 16,0 0 0-16,-23 0-4 0,11 0-2 0,1 0 1 15,-3 0 7-15,-3 0 11 0,3 22 10 16,-7-22 11-16,-2 0 14 0,1 21 10 0,-5-21 9 16,-4 18 8-16,-2-18-4 0,-7 18-1 0,3-11-2 15,-2 2-14-15,2-1-8 0,2 0-11 0,4-2-11 16,4-2 0-16,4 1-8 0,6 0 9 0,3-2 12 16,6 0 24-16,1-1 14 0,3-1 12 0,4 1 13 15,0-2-4-15,0 0 0 0,0 0-3 0,0 0-18 16,0 0-9-16,33 0-4 0,-33 0-7 0,48 0 0 15,-11 0-1-15,13 0-6 0,8 0-6 0,14 0-4 16,13-19-7-16,10 19 11 0,12 0 5 0,19-18 9 16,9 18 16-16,9-16-21 0,11 6-14 0,7 2-24 15,13 0-19-15,11 3 0 0,11 1 5 16,14 0 14-16,4 2 10 0,-4 1 18 0,-1 1 18 16,-1 0 12-16,-12 0 8 0,-18 0-1 0,-22-2-5 15,-22 1-3-15,-19 0-1 0,-19-2 9 0,-19 2 14 16,-20-2-4-16,-14 1-17 0,-18-1-24 0,-9 2-29 15,-7 1-18-15,-6-1-9 0,-4 1-2 0,0 0-5 16,0 0 4-16,0 0-27 0,0 0-48 0,0 0-50 16,0 0-52-16,-20 0-54 0,20 0-44 0,0 0-58 15,-21 0-79-15,21 0-78 0,-27 18-143 0,13-18-91 16,-1 0 139-16</inkml:trace>
  <inkml:trace contextRef="#ctx0" brushRef="#br0" timeOffset="61182">14242 9236 1264 0,'-10'0'30'0,"6"0"17"0,-2 0 7 16,2 0 27-16,-3 0-1 0,3 0 34 0,0 0 35 16,2 0 16-16,-2 0 4 0,2 0-12 15,0 0-15-15,0 0-16 0,2 0-21 0,0 0-23 16,0 0-22-16,0 0-22 0,0 0-13 0,0 0-7 15,0 0 3-15,0 0 4 0,0 0 5 0,0 0 6 16,0 0-3-16,0 0 3 0,0 0-6 0,0 0-4 16,0 0-1-16,0 0-11 0,0 0-4 0,25 0-7 15,-25 0-5-15,35 0 4 0,-4 0 6 0,8 0 11 16,9 0 10-16,9 0 1 0,14 0-1 0,13 0-5 16,14 14-8-16,11-14-2 0,11 0-4 0,17 13 0 15,5-13-7-15,15 13-5 0,15-13 2 0,16 14-5 16,14-7 4-16,9 2 3 0,11-2 3 0,1 1 23 15,14-1 20-15,3 2 16 0,-2-4 5 16,-13-2-12-16,-12 1-8 0,-14-1-4 0,-9-2-4 16,-10 0-6-16,-13 0-8 0,-8-1-10 0,-8 2-1 15,-6-1 17-15,0 2 13 0,-7-1 7 0,-6 2 12 16,-6 0-6-16,-10 1-12 0,-12 0-2 0,-9 1-13 16,-11-1-3-16,-9 0-1 0,-11-2-7 0,-6 0 2 15,-11 0-3-15,-12-1 2 0,-6 0 5 0,-10-2-7 16,-5 0-9-16,-7 1-2 0,-5-1-14 0,-2 0 0 15,0 0 1-15,0 0-2 0,0 0 1 0,0 0 3 16,0 0 4-16,-21 0-2 0,21 0-22 0,0 0-33 16,-16 0-42-16,16 0-53 0,-19 0-46 0,4 0-63 15,5 0-80-15,-2 0-78 0,-3 0-116 16,3 0-134-16,-3 18-13 0,1-18 137 0</inkml:trace>
  <inkml:trace contextRef="#ctx0" brushRef="#br0" timeOffset="62913">3814 10043 1402 0,'0'0'50'16,"-4"0"46"-16,4 0 37 0,-2 0 21 0,2 0-25 16,0 0-25-16,0 0-8 0,0 0-2 0,-2 0-13 15,2 0 0-15,0 0-8 0,0 0-2 0,0 0 1 16,0 0-1-16,0 0-2 0,0 0-3 0,0 0 1 15,0 0-6-15,0 0-9 0,0 0-9 0,0 0-5 16,18 0-3-16,-18 0 6 0,35 0 6 0,-8 0 6 16,4 0-4-16,11 17-3 0,7-17 4 0,11 0-5 15,4 16 5-15,9-16-3 0,7 12-7 16,7-12 0-16,8 9-2 0,-2-9-3 0,6 6 7 16,5-3 0-16,3-3 0 0,11 0 0 0,4 0-6 15,8 0 4-15,11 0 0 0,8 0-4 0,1 0-6 16,8-19-10-16,3 19-9 0,2 0-2 0,2 0 6 15,3 0 2-15,-5 0 4 0,-2-13 5 0,3 13-3 16,-11 0 12-16,-11 0 4 0,-5 0 4 0,-13 0 13 16,-11 0-7-16,-5 0-4 0,-9 0 4 0,-6 0 1 15,-4 0 3-15,-2 0 13 0,-11 0 0 0,-3 0 12 16,-11 0 15-16,-13 0 7 0,-9 15 3 0,-9-15-7 16,-9 0-21-16,-9 0-25 0,-5 0-20 15,-4 0-18-15,-4 0-18 0,0 0 9 0,0 0-3 16,0 0-4-16,0 0-4 0,0 0-6 0,0 0-1 15,0 0-41-15,0 0-29 0,0 0-56 0,0 0-64 16,0 0-38-16,0 0-55 0,0 0-56 0,0 0-46 16,0 0-49-16,0 0-60 0,0 0-109 0,0 0-100 15,0 0 120-15,0 0 158 0</inkml:trace>
  <inkml:trace contextRef="#ctx0" brushRef="#br0" timeOffset="74130">24857 5773 1041 0,'-6'0'32'16,"-2"0"17"-16,-1 15 30 0,5-15 37 0,2 0 4 15,2 0 14-15,0 0-2 0,0 0-4 0,0 0-7 16,0 0 4-16,0 0 0 0,0 0-8 0,0 0 3 16,0 0-8-16,0 0 5 0,0 0-4 0,0 0-3 15,0 0-3-15,0 0-18 0,0 0-18 0,0 0-23 16,0 0-27-16,0 0-12 0,27 0-7 0,-27 0-1 15,19 0 4-15,-1-16 1 0,1 16 2 0,2 0 9 16,1-13 3-16,1 13-2 0,4-10 0 0,-4 10-3 16,4-13 6-16,-1 5 6 0,1 0 8 0,4-1 0 15,2 0-7-15,2 0-9 0,1 0-13 16,5 0-3-16,-2 0-4 0,11 0-2 0,-5 1 2 16,9 1-7-16,8 0 2 0,2 1-2 0,13 0 1 15,-1 0 6-15,13 2-2 0,-2 1 3 0,6-1 0 16,-2 0-3-16,-2 0 5 0,-5 0-4 0,-3 0 4 15,-9 0 5-15,1 2-7 0,-5-3 2 0,2 1-2 16,-2 1-3-16,1 1 1 0,7-2 7 0,1 1 0 16,-3 1 16-16,-2 0-2 0,9 0-1 0,-9-1-2 15,1 3-12-15,-1-1-3 0,-6 1-3 0,2 0-3 16,-6 0-3-16,-4 0 4 0,-2 0 2 0,2 20 2 16,-4-20 0-16,-5 0-4 0,5 26-1 15,0-26 0-15,0 21 0 0,-5-21 3 0,5 19 1 16,-9-19 0-16,5 18 3 0,0-10-3 0,-7 0 1 15,3 1-2-15,-5 0-5 0,2-1 5 0,-1 0 0 16,-1 1-1-16,-2-2 1 0,3 2-5 0,-7 0-1 16,2 0 1-16,-2 1 2 0,0 2 1 0,2-2 1 15,-1 3 1-15,-5 1 5 0,6 0-7 0,-6 2 7 16,0-1-4-16,-4 1-1 0,0 3 7 0,-1 0-8 16,-3 3 1-16,0 0-2 0,4 1-1 0,-7 1 2 15,3 1 3-15,0 1-4 0,-4 1 2 0,3-1-5 16,-1-1 3-16,-2 2 2 0,-1 1-3 0,1 1 4 15,-3 0-1-15,-1 2 0 0,3-1 1 16,-3 2 1-16,-3 2-1 0,3-3 1 0,-3 1-4 16,-2 1-1-16,-1-1 2 0,-1 1 0 0,0-2 3 15,-6 1 2-15,5-3 1 0,-3 2 0 0,-2 0-2 16,2 0 3-16,0 0-3 0,2 1 0 0,-4-1 0 16,2 1 0-16,1 1 0 0,-3 3 2 0,-2-1 2 15,0 0 3-15,0 1 4 0,0 3-1 0,0 3 4 16,0 2-9-16,0 4 5 0,0 0 8 0,-23 5-6 15,23-1 6-15,0 6-2 0,-15-6-5 0,15 1-2 16,-16-1 0-16,16-2-6 0,-13-2 1 0,13-3 0 16,-16 0-2-16,8-4 2 0,-1 2-4 0,3-2 3 15,0-3-3-15,2 1-1 0,-6 0 2 16,10-2-5-16,-7 0-4 0,1 3 7 0,2 0-1 16,-2 0 8-16,2 3 5 0,0 5-4 0,1 2 0 15,1 2-4-15,-2 7 1 0,0-1 5 0,2 1 1 16,-2 4 3-16,4 0-1 0,0-3-2 0,0-1 0 15,-4-4 2-15,4 0 5 0,0-2-3 0,0-2-1 16,-4-1-1-16,4-2-5 0,0-1 4 0,0-2-6 16,0 0 2-16,0 2 4 0,0-1-2 0,0-2 9 15,0 3 0-15,0 3-2 0,0 5-3 0,0-1-7 16,0 3 3-16,0 0-2 0,0 0 7 0,0 2 6 16,0-2-4-16,0-3 2 0,0-4-7 15,-19-2-3-15,19-3-2 0,0 0-1 0,-14-4 0 16,14-2-1-16,-13-1-2 0,13-2-2 0,-12 1 0 15,6-2 5-15,-3 0-2 0,5-3 4 0,-2 4-3 16,-2-1-5-16,-1-5 4 0,5 5 1 0,-2 0-2 16,4-1 6-16,-4-3-2 0,2 5-8 0,0-1 5 15,4 2-5-15,0 0 4 0,0 1 4 0,-5 1-6 16,5 0 4-16,0 1-1 0,0-1-1 0,0-3 5 16,0-3-2-16,0 1 6 0,-2-3 12 0,2-2 7 15,0 0 3-15,0-3-3 0,0 1-13 0,0-2-12 16,0-2 0-16,0 3-3 0,0-3 4 0,0 0-2 15,0 1 1-15,0 0-3 0,0-1 2 16,0 0-3-16,0 0 0 0,0-1-3 0,0 2 0 16,0-3 2-16,0 3-2 0,0-4 7 0,0 3-4 15,0-1 2-15,0 0-1 0,0 0-2 0,0 0 1 16,0 1 1-16,-16 0 1 0,16 0-5 0,0 3 9 16,0-3-4-16,0 6 14 0,0-4 18 0,0 5 0 15,0 1 7-15,0 2-21 0,0 0-12 0,0 3 2 16,0-2-13-16,0 1 9 0,0 3-2 0,0-3-9 15,0-1 14-15,0-2-3 0,0 2 2 0,0-4-1 16,0 1-10-16,0-1 3 0,0-2-1 0,0-1 1 16,0-2 2-16,0-1-2 0,-17-1 1 0,17-2 1 15,0 0 3-15,-14-1 5 0,14-2 4 16,-11 3 1-16,11-3-3 0,-16 0-3 0,12-1-7 16,-4 1 5-16,1-3-3 0,-1 1-2 0,6-1 2 15,-2-1-4-15,-4 1-1 0,3-2 4 0,-3 0-1 16,4-1-3-16,-6 1 5 0,1 0-2 0,-3-2-2 15,-2 1-2-15,1 1 1 0,-1-3 0 0,-1 2-5 16,1-1 7-16,-3 1-3 0,5-2 4 0,-7 3 2 16,1-2-4-16,3 0 3 0,-1-1-2 0,1 0 4 15,-1 2 2-15,1-4 1 0,-1 0-4 0,1-1 1 16,1 1-1-16,-3-3-2 0,3-2 2 0,-5 2 2 16,2-4-11-16,-1 3 8 0,-1-4-1 15,-1 1 2-15,1-1 7 0,-4 0-7 0,-4 1 4 16,5-1-9-16,-1 0 1 0,-4 0 2 0,0 0-9 15,0 0 12-15,0 0-6 0,5 0 0 0,-5 0 5 16,4 0-5-16,-4 0 2 0,0 0-2 0,5 0 4 16,-5-15-8-16,0 15 2 0,0 0 2 0,-4 0 2 15,4-9 0-15,-8 9 0 0,6-9-3 0,-6 2-3 16,0 0 8-16,-7-1-1 0,1-1 9 0,2 0 0 16,-5-1-3-16,-1-1-3 0,-5 1-6 0,5 2-6 15,-1 1 5-15,3-1 4 0,2 4-9 0,3-1 10 16,-1 4-9-16,4-2 4 0,6 3 4 0,0 0-8 15,0 0 8-15,6 0-3 0,-8 0 9 16,5 0-2-16,-5 0-3 0,0 0 5 0,-5 0 21 16,-1 0 11-16,2 0 4 0,-6 0-4 0,6 0-20 15,-7 0-7-15,3 0-4 0,2 0 0 0,-3-19-11 16,7 19 0-16,-2 0 2 0,0-17-4 0,2 17 9 16,-2-11 0-16,8 11-7 0,0 0-2 0,0-11-1 15,0 11-2-15,5-4 3 0,-1 4 12 0,0-3-4 16,0 0 7-16,3 2 2 0,-3 1-12 0,0-3 3 15,5 2-4-15,-9-3 7 0,4 3 7 0,-8-3 4 16,0 1 5-16,-4-3-14 0,2 2-5 0,-2-1-9 16,-3 1 0-16,3 0 0 0,0 3 6 0,2-2 4 15,2 1-11-15,4 2 4 0,4 0-3 16,1 0-5-16,5 0 12 0,-1 0-1 0,1 0-3 16,3 0 3-16,-1 0 1 0,3 0-4 0,-1 0 3 15,-1 18 2-15,-1-18-1 0,-1 0 3 0,-3 0-6 16,-3 0 6-16,-1 9-4 0,0-9-3 0,-4 0 7 15,0 0-5-15,0 0-2 0,-4 0 5 0,5 0-9 16,-1 0 4-16,0 0 0 0,0 0 2 0,4 0 1 16,0 0 0-16,1 0 1 0,-1 0-2 0,2 0-3 15,3 0 4-15,-1 0 1 0,-4 0-3 0,1 0 2 16,-1 0-2-16,2 0-5 0,-2 15 4 0,1-15 4 16,-5 0 0-16,0 0-3 0,4 0-1 15,1 0-4-15,-1 0-2 0,0 0 9 0,2 0 4 16,3 7-8-16,-1-7 1 0,-2 0-1 0,3 3-2 15,-5-3 3-15,0 4 0 0,1-1 0 0,-1-2 0 16,2 2 5-16,-4 0 2 0,5-1-6 0,-3 0-1 16,4 1 0-16,-3-2-2 0,1 2 2 0,0-2 7 15,1 0 0-15,5 1-4 0,-3-2 1 0,1 1-11 16,3 1 7-16,5-2 4 0,-1 1-8 0,2-1 7 16,4 0-7-16,-5 0-3 0,5 0 11 0,0 0-7 15,-2 0 3-15,6 0 4 0,-8 0-4 0,1 1 3 16,-1-1 5-16,0 1-8 0,-2-1 0 0,1 1 0 15,1-1-3-15,-4 0 7 0,1 0 0 16,-1 0-1-16,1 0-2 0,-1 0 7 0,2 0 1 16,-3 0 8-16,-1 0-1 0,1 0-2 0,-5 0 3 15,3 0-9-15,-1-16 1 0,-1 16 0 0,3 0-8 16,-1-13 8-16,1 13 3 0,2 0-7 0,3-14 7 16,-3 14-3-16,6-16-5 0,-5 8 5 0,3-3-9 15,0 1-2-15,0-4-1 0,1-1-1 0,-1-1 5 16,4-4-1-16,-6-1 0 0,3 0 24 0,1-4 38 15,2 1 13-15,0-2 23 0,-2-2-6 0,4-2-29 16,-3 1 3-16,3-4-24 0,2-1-16 0,0 1-1 16,-4-4-18-16,4-2 3 0,0 0-4 0,0-2-3 15,0-2 3-15,0-2-3 0,0 2 25 16,0 0-17-16,0 1 9 0,0 0-3 0,0 2-16 16,0-1 11-16,0 1-6 0,0 1 11 0,0 1 7 15,19 0 3-15,-19-2-6 0,0 1 0 0,0 0 3 16,0 0 6-16,0-1 5 0,12 1-8 0,-12-3-13 15,0 1-8-15,7-4 4 0,-7 1-6 0,8-2 13 16,-8-3 1-16,4-1-11 0,-4-1 4 0,0-1-16 16,4-4 6-16,-4-3 15 0,0 5 3 0,4 1-1 15,-4 2 8-15,0-2-13 0,2 5-1 0,0 2 2 16,0 1-10-16,-2 7 2 0,2-2 5 0,-2 0-5 16,0 1 2-16,0 0-4 0,0 1-6 15,0-2 6-15,0-1-8 0,0-2 5 0,0-1 9 16,0-2-9-16,0-3 15 0,-20-1-2 0,20-1-5 15,0-2 2-15,-19-3 8 0,19-2-7 0,-12-2 3 16,12 3 5-16,-15-2-12 0,5 2 3 0,0-1 9 16,3 1-11-16,-3 4-3 0,0 0 8 0,-1 4-13 15,-1-2 4-15,6 1 2 0,-2 0-1 0,-5 3 2 16,3-3 5-16,2 0-1 0,1 0-6 0,3 0 2 16,-4-3-3-16,4 1 5 0,0-4 2 0,0 1-6 15,-1 0 7-15,5-5-13 0,0 1 7 0,0 4-1 16,0-3 2-16,0 3 3 0,0 0-6 0,0 2-2 15,0 3-7-15,0 3-4 0,0 2 11 16,0 1 4-16,21 0 14 0,-21 2 13 0,0 2-8 16,0 0 14-16,19 0-13 0,-19-1-2 0,0 2 0 15,12-2-15-15,-12 0-3 0,8-2-2 0,-1 2 0 16,-3-1 3-16,0-2 5 0,2-2-9 0,2 2 5 16,5-1-6-16,-9 0 0 0,6 0 8 0,-2 1-5 15,3 1 7-15,1 2-8 0,-4 1 8 0,1 1-5 16,1 1 2-16,0 2 2 0,3 5-7 0,-5 0 9 15,2 0-6-15,3-1 5 0,-7 3 3 0,4 0-8 16,1 1 5-16,-3-1 0 0,2 1 1 0,-1 0 1 16,-1 0 4-16,2 1-3 0,-2-2-4 0,3 3 1 15,1-3-4-15,-6 2 2 0,5 0-2 16,3-3-3-16,-6 2-6 0,3-3 1 0,-1 4 1 16,2-4 9-16,-3 0 5 0,1 2 3 0,-2 0 1 15,1-1-5-15,1 0-2 0,-2 2 2 0,0-2-4 16,-3 3 6-16,3 0-4 0,-2 0-9 0,-2 1 4 15,0 0-11-15,1-1-6 0,-1 1 3 0,-2 0-1 16,2 2 7-16,0 1 4 0,-4 1-3 0,4 3 1 16,-4 0-1-16,4 2-1 0,-4 3 4 0,2 2-3 15,0-2-1-15,-2 2 0 0,2 1 3 0,1 2-3 16,-3 2 4-16,0-3 1 0,2 5-4 0,-2-1-1 16,4-1 0-16,-4 2-1 0,0 2-6 15,4-2 6-15,-4 1-4 0,4 2 0 0,-4-1 6 16,0 1-3-16,4-2 2 0,-4 4 4 0,0-1-4 15,2-1 0-15,-2 2-2 0,0-1-1 0,4 1 3 16,-2-1 0-16,0 1-4 0,3-2-2 0,-1 1 0 16,0 0 1-16,0-2-1 0,4 3 5 0,3-2-5 15,-1-1 3-15,6 0 3 0,-1 1-4 0,4 1 0 16,1-1 0-16,3 1-2 0,0 1-3 0,4 0 3 16,4 0-2-16,-5 0 2 0,8 0 6 0,1 0 1 15,0 0 3-15,-4 22-1 0,0-22-4 0,2 0 1 16,-6 0-1-16,0 19 1 0,-5-19 0 0,-3 0-1 15,2 0-1-15,-7 8-2 0,-1-8 2 16,1 0 2-16,-6 0-1 0,-4 0 1 0,1 0-1 16,-3 0-4-16,2 0 6 0,-4 0-1 0,4 0-3 15,-4 0 8-15,0 0-5 0,4 0 0 0,-4 0 4 16,0 0-4-16,0 0-3 0,0 0-1 0,0 0 4 16,0 0 0-16,0 0 5 0,0 0 0 0,0 0-10 15,0 0-47-15,0 0-43 0,0 0-72 0,0 0-117 16,0 0-144-16,0 0-124 0,0 0-73 0,0 0-29 15,0 0-13-15,0 0-51 0,0 0-185 0,-23 0-102 16,23 0 210-16</inkml:trace>
  <inkml:trace contextRef="#ctx0" brushRef="#br0" timeOffset="77800">490 14683 2639 0,'0'-3'28'0,"0"0"16"0,0-1 33 16,0 3 48-16,0-5 29 0,0 5 38 0,19-1 15 15,-19-2 0-15,0 4-10 0,0-1-11 0,0 0-11 16,0 1-12-16,0 0-19 0,0 0-22 0,0 0-18 16,0 0-22-16,0 0-23 0,0 0-19 0,0 0-19 15,0 0-16-15,0 0-14 0,0 0-4 0,0 0-8 16,0 0-7-16,0 0 16 0,0 19 0 0,0-19 12 16,0 26 5-16,18-7-2 0,-18 4 0 15,23 6 1-15,-23 3-1 0,35 0-9 0,-16 4 8 16,-1-3 0-16,3-2-2 0,-3 0 4 0,1-5 3 15,-2-1-5-15,-3-5 5 0,3-3 2 0,-7-4 27 16,4-5 45-16,-1-2 32 0,-1-5 14 0,7-1-19 16,4 0-23-16,14-26-10 0,2 26 10 0,11-42 15 15,8 12 10-15,10-8 11 0,4-2 3 0,9-5-6 16,-5-4-4-16,5-2-21 0,-1-4-16 0,-3-3 6 16,4-1 15-16,-9 7 37 0,0 0 33 0,-6 4 20 15,-8 3-3-15,-8 6-3 0,-9 6-10 0,-6 6-20 16,-12 8-20-16,-6 2-30 0,-7 3-31 0,-2 5-36 15,-2 3-35-15,-3 3 0 0,-1 1 0 16,-2 1-51-16,0 1-73 0,0 0-97 0,0 0-148 16,0 0-206-16,0 0-132 0,0 0-97 0,0 0-47 15,0 0 73-15,0 0-14 0,0 26-110 0,0-26 81 16,0 18 179-16</inkml:trace>
  <inkml:trace contextRef="#ctx0" brushRef="#br0" timeOffset="80859">2274 14796 802 0,'6'0'5'0,"-4"0"17"0,0 0 31 0,-2 17 35 16,0-17 28-16,0 0 18 0,0 0 3 15,0 16-1-15,-27-16-2 0,27 7-9 0,-18-7-9 16,18 11-16-16,-19-11-21 0,19 5-16 0,-14-2-16 15,14 1-9-15,0-4 2 0,-17 2 7 0,17-1 14 16,0 0 16-16,0-1 14 0,0 0 11 0,0 0-1 16,0 0-8-16,0 0-11 0,0 0-15 0,0 0-11 15,31 0-16-15,-4 0-7 0,6 0-7 0,10 0-1 16,7 0 12-16,16 0 4 0,9-22 9 0,5 22 1 16,9 0-2-16,6-21-5 0,11 21-11 0,7-19-15 15,9 10-11-15,13 9 5 0,16-14 12 0,8 6 17 16,16 4 13-16,9 1 7 0,11 3 0 0,-11 0 1 15,6 0 4-15,-10 0-2 0,-9 0 0 16,-16 0 6-16,-14 0 2 0,-17 0 12 0,-21 0 4 16,-12 0-6-16,-16 0-2 0,-18 0-4 0,-15 0-11 15,-13 0-10-15,-9 0-21 0,-9 0-23 0,-5 0-11 16,-2 0-9-16,-4 0 4 0,0 0-4 0,0 0-7 16,0 0-22-16,0 0-56 0,0 0-66 0,0 0-84 15,0 0-70-15,0 0 4 0,0 0-26 0,0 0-41 16,-23 0-100-16,23 26-221 0,0-26 29 0,-20 0 138 15</inkml:trace>
  <inkml:trace contextRef="#ctx0" brushRef="#br0" timeOffset="83851">7208 14813 2176 0,'0'3'3'0,"0"1"1"0,0-3 7 0,0 2 22 16,17-3 18-16,-17 0 24 0,0 0 24 15,0 1 1-15,0-1 6 0,0 2-7 0,0 0-20 16,0-2-16-16,0 0-15 0,0 0-12 0,0 0-7 15,0 1-2-15,0 1-7 0,0-2 6 0,0 0 19 16,0 1 42-16,0 2 28 0,0-2 13 0,20 3-2 16,-20 0-29-16,25 1-11 0,-6 0-5 0,1-1-5 15,5-1-5-15,2-1-13 0,6-2-11 0,-4 1-3 16,4-1-11-16,4 0-6 0,5 0-6 0,3 0-7 16,5 0-5-16,3 0-1 0,1 0-2 0,10-20 0 15,5 20-2-15,-1 0-2 0,4 0 6 0,0 0 8 16,1 0 14-16,1 0 18 0,1 0 3 0,-3 0 13 15,-2 0-9-15,-4 0-12 0,-2 0-3 16,-4-9-14-16,-4 9-7 0,0 0-4 0,-2 0-6 16,4 0-3-16,2 0 10 0,2 0 6 0,8 0 11 15,0 0 8-15,7 0-2 0,-1 0 4 0,3 0-8 16,1 0-7-16,-3 0-5 0,1 0-13 0,-1 0 0 16,-1 0-1-16,1 0 1 0,1 0 11 0,-5 0 5 15,1 0 1-15,3 0 3 0,-5 0-9 0,0 0-5 16,3 0 4-16,-3 0 2 0,-2 0 5 0,3 0 1 15,-1 0 7-15,-2 0 5 0,-1 0 0 0,1 0 4 16,-2 0-8-16,2 0-9 0,1 0-3 0,-1 0-11 16,2 0 3-16,5 0-5 0,-3 0-3 0,1 11 0 15,1-11-3-15,3 0 3 0,1 0-12 16,5 7 8-16,0-7-4 0,2 0-4 0,4 5 11 16,-1-5-7-16,-1 2 4 0,0-1 4 0,-8 1 2 15,-5-1 2-15,-7 0 4 0,-7 1 8 0,-7-1 14 16,-7 0 19-16,-9 0 8 0,-8 1 15 0,-4-1 4 15,-6-1-4-15,-7 0-14 0,-6 0-25 0,-1 0-22 16,-7 0-14-16,4 0-5 0,-4 0 0 0,0 0-5 16,0 0-5-16,0 0 5 0,0 0-9 0,0 1 14 15,0-1 0-15,0 0-10 0,0 0 10 0,0 0-5 16,0 0 1-16,0 0 4 0,0 0 0 0,0 0-9 16,0 0 9-16,0 0-5 0,0 0 10 15,0 0-1-15,0 0-4 0,0 0 5 0,0 0-5 16,0 0 0-16,0 0-9 0,0 0 9 0,0 0-5 15,0 0 5-15,0 2 18 0,0-2-18 0,0 0 2 16,0 0-7-16,0 0-4 0,0 0 12 0,0 0 2 16,0 0 4-16,0 0 0 0,0 0-3 0,0 0-1 15,0 0 0-15,0 0-10 0,0 0 9 0,0 0-4 16,0 0 0-16,0 0 15 0,0 0-19 0,0 0 8 16,0 0 1-16,0 0-5 0,0 0 9 0,0 0-4 15,0 0-1-15,0 0 1 0,0 0-10 0,0 0 5 16,0 0 5-16,0 0-10 0,0 0 1 0,20 0-1 15,-20 0-4-15,23 0 4 0,-23 0 10 16,37 0-1-16,-8 0 1 0,4 0 0 0,9 0-1 16,1 0 2-16,5 0-6 0,3 15 5 0,7-15-1 15,2 0-4-15,0 0 8 0,0 0-8 0,4 0 5 16,0 0 0-16,2 0-1 0,3 0 15 0,1 0 26 16,2 0 10-16,3 0 0 0,-1 0 3 0,1 0-31 15,-3-19-1-15,2 19 16 0,3 0-3 0,1-21 15 16,3 21-2-16,4-12-7 0,-1 12-7 0,9-11-13 15,3 11-5-15,7-9-15 0,2 4-5 0,7 1 5 16,2 2 24-16,-1-1 15 0,1 2 7 0,2-3-6 16,2 1-25-16,-3 2-11 0,1 0-12 0,-2-1 0 15,8 1 0-15,4-1 2 0,4 2 3 16,0-2 5-16,1 2 1 0,-1 0 1 0,0 0 19 16,0 0-4-16,-2 0 9 0,-4 0-12 0,3 0-12 15,-3 0-6-15,4 0-6 0,0 0 3 0,-2 0-3 16,-2 0-2-16,0 0-2 0,-2 20 5 0,0-20 0 15,-2 0 8-15,-4 23-1 0,-3-23 1 0,1 15-6 16,-2-15 6-16,-5 14 1 0,-4-14-3 0,-5 8 3 16,-9-8-1-16,-7 0 10 0,-7 0 23 0,-7 0 7 15,-10 0 3-15,-7 0-11 0,-5 0-24 0,-7 0-3 16,-4 0-6-16,-2 0-5 0,-6 0 4 0,-2-15-6 16,-4 15 0-16,-5 0 2 0,1 0-10 15,-3 0 10-15,-1 0 0 0,-5 0-1 0,2 0 3 16,-4 0-2-16,3 0-2 0,-7 0 3 0,2 0 5 15,-2 0-3-15,0 0-1 0,-2 0-1 0,0 0 6 16,0 0 0-16,0 0 2 0,0 0 5 0,0 0-4 16,0 0-2-16,0 0-5 0,0 0-7 0,0 0-6 15,31 0 5-15,-31-18-1 0,35 18-1 0,-12 0 3 16,-4-16-10-16,3 16 6 0,-5-10-3 0,1 10 1 16,-3 0 6-16,-1-5-11 0,1 5 8 0,-3 0 1 15,1 0-3-15,-1 0 2 0,3 0 4 0,-3 0-1 16,-2 0 4-16,-1 19 5 0,-1-19-4 0,-4 0 1 15,2 0 4-15,-4 0 1 0,0 0 1 16,-2 0-4-16,0 0-2 0,0 0 1 0,0 0-1 16,0 0 6-16,0 0-1 0,0 0-5 0,0 0 6 15,0 0-3-15,0 0-2 0,0 0 1 0,0 0-1 16,0 0-33-16,0 0-34 0,0 0-62 0,0 0-77 16,0 0-78-16,0 0-110 0,0 0-88 0,0 0-80 15,0 0-86-15,-18 0-72 0,18 0-101 0,-31 0-223 16,0-11 140-16,-13 11 218 0</inkml:trace>
  <inkml:trace contextRef="#ctx0" brushRef="#br0" timeOffset="85243">1339 15766 2244 0,'0'3'15'0,"-26"-2"-1"0,26 1 0 0,0 0 19 16,0-1 11-16,0-1 30 0,-13 1 24 0,13-1-5 15,0 2-7-15,-10-1-8 0,10 0-7 0,-8 0 6 16,8-1-3-16,-9 2-4 0,9-2-3 0,0 1-7 16,0-1-11-16,0 0 4 0,0 3 0 0,0-3 3 15,0 0 15-15,0 1 13 0,0-1 8 0,0 0 18 16,0 0 3-16,0 0-4 0,0 0-4 0,0 0-31 15,23 0-20-15,-23 0-15 0,31 0-8 0,-6 0 12 16,4 0 15-16,2 0 12 0,10-18 9 0,-2 18-12 16,11 0-14-16,0-11-26 0,8 11-12 0,-1 0-9 15,8-12 3-15,5 12-2 0,2-5 1 16,7 5 1-16,5 0-4 0,5-5 8 0,11 5 4 16,-1 0 9-16,4 0 6 0,9 0 1 0,8 0-3 15,-3 0-1-15,5 0 1 0,2 0 3 0,-4 0-3 16,0 0-3-16,2 0-6 0,4 0-3 0,2 0-4 15,7 0-2-15,5 0 1 0,7-18-7 0,10 18 6 16,2 0 3-16,5-15 0 0,5 15-4 0,1 0 11 16,3 0-5-16,1-9 7 0,2 9 10 0,-3 0-12 15,3 0 3-15,0-6-7 0,2 4-11 0,1-1 3 16,3-2-3-16,2 3-4 0,-4 0 4 0,4 1-2 16,0-1-4-16,0 2 11 0,-4 0 17 15,-6 0 16-15,-7 0 33 0,-8 0 15 0,-8 0-2 16,-6 0-3-16,-17 0-2 0,-12 0-2 0,-13 16 40 15,-16-16 47-15,-15 0 15 0,-12 0 20 0,-14 0-18 16,-13 0-52-16,-6-20-36 0,-11 20-34 0,-4 0-34 16,-7 0-15-16,-3 0-6 0,-2-14-5 0,0 14-6 15,0 0 2-15,0 0-7 0,0 0-2 0,0 0 2 16,0 0 0-16,0 0-3 0,0 0-24 0,0 0-47 16,0 0-66-16,0 0-78 0,0 0-91 0,0 0-68 15,0 0-40-15,0 0-19 0,0 0-3 0,0 0-32 16,0 0-47-16,0 0-60 0,0 0-122 0,0 0-128 15,0 0 116-15,0 0 168 0</inkml:trace>
  <inkml:trace contextRef="#ctx0" brushRef="#br0" timeOffset="93740">14892 15883 2901 0,'24'0'26'15,"1"0"14"-15,-2 0 6 0,0 0 20 0,-3 0-4 16,-1 0 6-16,-5 0 5 0,-1 0-7 0,-3 0-5 15,0 0 12-15,-1 0 9 0,-1 26 9 0,0-26 7 16,1 25-15-16,-3-5-3 0,0-2-6 0,2 9-7 16,-4-2-8-16,3 3-3 0,-3 4-2 0,-2 1-9 15,2-2-2-15,-2 1-3 0,-2 0-17 0,2-3-10 16,-2-1-1-16,0-2-3 0,0 1 2 0,0-5 3 16,0 0 0-16,-33-4-1 0,33 0 1 15,-27-3-2-15,6-2 3 0,-1-5-3 0,-7-1 0 16,-2-5-4-16,-7-2-5 0,-1 0-23 0,-6 0-18 15,-1-28-16-15,-1 28-14 0,1-36 16 0,1 13 17 16,5-3 15-16,3-2 18 0,6-1 2 0,4 0 0 16,9-2 0-16,1-3-1 0,11 2 5 0,4 1-6 15,2-1 0-15,0 3-3 0,0 0-2 0,39 5 5 16,-18 1-4-16,10 2 5 0,2 2-5 0,4 3 1 16,5 6-4-16,1-2-22 0,5 7-30 0,-3 1-41 15,0 3-54-15,-3 1-46 0,-3 0-48 0,-6 0-62 16,-2 0-71-16,-6 27-129 0,-6-27-130 0,-5 0 4 15,1 23 130-15</inkml:trace>
  <inkml:trace contextRef="#ctx0" brushRef="#br0" timeOffset="94224">15991 15837 2514 0,'19'-10'36'0,"-1"2"38"15,-3 0 37-15,-3 1 39 0,1-2 11 16,-1 2-4-16,-4 3 3 0,1 1 0 0,-1 2-12 16,-2 1 1-16,2 0-15 0,-3 0-25 0,-1 0-13 15,0 0-33-15,-4 0-16 0,0 0-18 0,2 0-19 16,-2 0 7-16,0 0 59 0,2 18 23 0,2-18 18 15,0 25-5-15,0-9-53 0,5 3-14 0,-3 3-7 16,0 3-2-16,2 0 0 0,-2 2-7 0,1 0-7 16,-1 1-1-16,-4 0-13 0,2 1 0 0,0 2-4 15,-2-2-6-15,-2-2 3 0,0 1-2 0,0 0 2 16,0-4 0-16,0-1 2 0,-22-1 2 0,22-2-3 16,-23-2-9-16,23-4-23 0,-33 0-22 15,10-5-22-15,-2-3-12 0,-6-3 5 0,0-3 1 16,0 0 6-16,-4 0 12 0,0-35 11 0,0 14 19 15,4-2 7-15,2-4 7 0,4-1 11 0,6-2 2 16,5-2 4-16,4 1 6 0,8-1-2 0,2 3 0 16,0-1 12-16,0 0-7 0,39 1 9 0,-16 3-6 15,1 0-9-15,3 2 5 0,2 2-8 0,0 1-3 16,0 6-1-16,-2-2-15 0,0 5-34 0,-2 2-54 16,-5 1-80-16,-1 5-89 0,-3 2-70 0,-1 0-54 15,1 2-73-15,-1 0-93 0,-1 0-117 0,3 21 92 16,-1-21 152-16</inkml:trace>
  <inkml:trace contextRef="#ctx0" brushRef="#br0" timeOffset="94655">17260 16012 2867 0,'19'-11'41'0,"-7"-2"58"0,3 4 52 16,-7-1 55-16,0-1-4 0,-3 5-23 0,-1 3-36 16,-2-1-39-16,-2 4-29 0,0 0-36 0,0 0-20 15,0 0-16-15,0 0-15 0,0 0-4 16,0 0-4-16,0 0 40 0,0 21 32 0,0-21 15 16,0 23 9-16,0-6-38 0,0 1-26 0,0 5-10 15,0 2 0-15,0 2 0 0,0-2 2 0,0 1-1 16,0 0-2-16,0 2 1 0,0-2-2 0,0 0-1 15,0-1 2-15,0-2-1 0,-29-2 4 0,29-2-13 16,-27-2-24-16,8-3-16 0,1-5-20 0,-5-2-2 16,0-4 1-16,-1-3-2 0,-1 0 4 0,0 0 18 15,0-29 11-15,0 29 21 0,3-38 18 0,-1 15-4 16,8-4 11-16,1-1-3 0,4-3-5 0,5 0 17 16,3-2 3-16,2-1 6 0,0 1 15 15,0-2-16-15,38 5 8 0,-38 1-1 0,33 2-10 16,-33 2-2-16,43 4-11 0,-22 5-7 0,1-1-4 15,-1 5-1-15,2 5-12 0,2 1-42 0,-3 6-40 16,-1 0-74-16,2 0-74 0,0 25-62 0,-3-25-69 16,-1 35-96-16,1-14-122 0,-3 3-57 0,-3-2 118 15</inkml:trace>
  <inkml:trace contextRef="#ctx0" brushRef="#br0" timeOffset="95088">18261 15969 3401 0,'8'-6'47'0,"0"0"43"16,-1 1 49-16,-7 1 50 0,4-3-3 0,-4 5-13 15,0 1-22-15,0 1-41 0,0 0-47 0,0 0-35 16,0 0-33-16,0 0-9 0,0 0 2 0,0 0 30 15,0 20 17-15,0-20 5 0,0 25 1 0,0-11-28 16,0 6-14-16,0 0 0 0,0 4 1 0,0-1 4 16,0 2 6-16,0-1-5 0,0 1-3 0,0 0 5 15,0 1-8-15,0-2 4 0,-25-1-4 16,25 1 1-16,-21-2-2 0,21-2-25 0,-35 0-9 16,12-5-19-16,-1-2-10 0,-5-1 7 0,-2-6-7 15,0-3-11-15,-4-3-3 0,-3 0 6 0,3 0 19 16,2-25 27-16,2 25 18 0,2-36 8 0,9 12 1 15,1-2-1-15,7-3 0 0,5-3 2 0,7 0 2 16,0-1 2-16,0-4 9 0,0 2 2 0,40 0 3 16,-40 0 7-16,47 4-13 0,-18 2-3 0,4 2-3 15,0 2-10-15,4 6 2 0,3 1-5 0,-3 6-23 16,0 2-41-16,-4 5-70 0,0 3-92 0,-4 2-88 16,-2 0-73-16,-4 0-86 0,2 35-94 15,-5-35-125-15,-1 38 113 0,-3-18 157 0</inkml:trace>
  <inkml:trace contextRef="#ctx0" brushRef="#br0" timeOffset="95521">19125 15952 3061 0,'23'-7'59'0,"-1"2"41"15,-5-1 39-15,-3-1 48 0,-1 0-22 16,-7 1-5-16,-2 4-14 0,-4 1-37 0,0 1-38 16,0 0-40-16,0 0-28 0,0 0-16 0,0 0 50 15,0 0 42-15,0 23 24 0,0-23 11 0,0 33-45 16,0-12-38-16,0 3-17 0,0 6 2 0,0 3 3 16,23-3 7-16,-23 1-5 0,0 1-6 0,0 0-5 15,0 1-5-15,0-2-4 0,0 0 1 0,-29 1 0 16,29-3-5-16,-33-1 5 0,12-1 2 0,-4-5 2 15,-3-1 10-15,-6-3-6 0,-1-4-3 0,-4-4-16 16,0-5-19-16,-5-2-24 0,3-3-11 0,0 0-3 16,3 0 7-16,3-36 19 0,2 36 15 0,6-43 10 15,5 18 10-15,3-5 9 0,7 0-5 16,5-4 2-16,3-2-1 0,4-3-5 0,0 1 4 16,0-1-1-16,35-2-3 0,-35 3 6 0,46 0-2 15,-17 2-6-15,6 5 6 0,0 4-11 0,6 3 6 16,3 5-3-16,-1 6-12 0,-1 3-40 0,3 5-58 15,-6 5-60-15,1 0-64 0,-5 0-44 0,-4 0-39 16,-2 37-62-16,-7-37-70 0,-1 41-106 0,-2-16-99 16,-5-1 131-16</inkml:trace>
  <inkml:trace contextRef="#ctx0" brushRef="#br0" timeOffset="114711">14385 15382 1907 0,'-10'14'24'0,"4"-14"19"15,1 6 25-15,3-6 35 0,2 0 7 0,0 0 20 16,0 0 10-16,0 0-1 0,0 0-4 0,0 0-9 15,0 0-18-15,0 0-15 0,0 0-17 0,21 0-22 16,-21 0-17-16,0 0-23 0,25-16-11 0,-11 16-11 16,5 0 3-16,2 0-2 0,10 0 2 0,6 0 7 15,8 0-3-15,9 0 5 0,10 0-6 16,11 0-2-16,13 0 0 0,14 0 1 0,11 0 1 16,13 0-2-16,13 16 0 0,16-16 2 0,21 0-6 15,18 14 5-15,15-14-1 0,12 13-7 0,8-13 7 16,17 12-7-16,13-5 2 0,5 0 2 0,-1 0-1 15,-7 0 3-15,1 1 2 0,7-2-2 0,-1 2-1 16,-9 1 3-16,-10-1-2 0,-15-1 1 0,-3 3 2 16,-9-2-1-16,-9-1 8 0,-17 2 17 0,-14-3 10 15,-15 1 25-15,-16-3 16 0,-15-1 8 0,-18 0 14 16,-18-2 7-16,-24 1-9 0,-18-2-20 0,-19 0-30 16,-8 0-37-16,-11 0-22 0,-9 0-6 15,-6 0 14-15,0 2 1 0,-29 2 3 0,29 2 11 16,-41 1-10-16,12 4 10 0,0 6 0 0,-2 0-4 15,-4 5 2-15,0 3-3 0,-5 5 5 0,5 5-2 16,-4 4 2-16,4 5 2 0,-5 6-4 0,3 5 3 16,2 3-6-16,2 6 5 0,0 2-1 0,4 2 3 15,-2 1 3-15,0 3-6 0,-4 1 4 0,2 0-49 16,-4 0-39-16,-7 7-44 0,-1 0-71 0,-5 2-30 16,-6-2-51-16,-6-1-50 0,-4-6-72 0,-8-7-106 15,-7-9-127-15,-6-17 100 0</inkml:trace>
  <inkml:trace contextRef="#ctx0" brushRef="#br0" timeOffset="115563">14123 15504 2647 0,'6'-15'40'0,"-2"3"31"0,-2 0 30 16,-2 2 25-16,0 2-20 0,0 2-16 0,0 4-21 16,0 2-21-16,0 0-23 0,0 0-20 0,0 0 11 15,0 0 68-15,0 22 33 0,0-22 13 0,0 32-9 16,0-5-63-16,-21 8-25 0,21 14-2 0,-16 3 2 16,16 7-3-16,-21 6 22 0,21 5 11 0,-19 5 1 15,7-1-7-15,2 0-23 0,-3-1-20 0,3-2-5 16,-4-2 0-16,1-4-3 0,1-1 3 0,-3-2 4 15,3-2-6-15,-1-3 5 0,3 0-8 16,-2-2 2-16,1-2 0 0,1-1-6 0,2-5 3 16,0-3-5-16,1-6 4 0,-1-2 0 0,2-4-2 15,4-9-2-15,-2-3-1 0,2-6 4 0,0-2-3 16,2-5 6-16,0-1-2 0,0-5 3 0,0 1 5 16,0-1 1-16,0-1 1 0,0 0 4 0,0 0 24 15,0 1 10-15,22 1-1 0,-22 0-2 0,37-1-23 16,-8 1-17-16,9 1 4 0,7 0-5 0,5-1-4 15,6-2 2-15,8 0-3 0,6 0-5 0,8 0 4 16,9 0 4-16,12 0-10 0,13 0 3 0,16-20-6 16,19 20-13-16,10 0-3 0,11 0 1 0,18-16-4 15,12 16 7-15,13 0 9 0,14 0-1 16,3 0 6-16,3 0 2 0,13 0-4 0,6 0-1 16,4 0 0-16,-1 0 3 0,-3 0-1 0,-8 0 7 15,6 0-4-15,-2 19 3 0,-7-19-4 0,-15 0 2 16,-16 20 4-16,-9-20-5 0,-15 0 11 0,-19 15 3 15,-16-15 4-15,-19 0 6 0,-22 0 3 0,-15 0 8 16,-19 0 6-16,-16 0 1 0,-15 0-12 0,-12 0-15 16,-14 0-19-16,-7-17-16 0,-8 17-48 0,-2 0-70 15,0 0-63-15,0 0-76 0,-24 0-62 0,24 0-63 16,-44 0-108-16,11-10-167 0,-4 10-55 0,-9-10 138 16</inkml:trace>
  <inkml:trace contextRef="#ctx0" brushRef="#br0" timeOffset="121751">26042 15744 2764 0,'0'-19'41'0,"0"19"40"16,0 0 46-16,0-19 52 0,0 19 17 0,0 0 6 16,22-17-12-16,-22 17-12 0,0 0-32 0,0-12-20 15,0 12-11-15,13-8-20 0,-13 3-10 0,0 2-6 16,6-2-12-16,-6 3-7 0,0-1-4 0,8 1-4 15,-8 2-6-15,4 0-8 0,-4 0-7 0,0 0-14 16,4 0-12-16,-4 0-12 0,5 0-9 0,5 0-3 16,2 20 1-16,-1-20 8 0,7 24-1 0,3-24 2 15,-2 32-5-15,-1-13 5 0,3 3 0 0,-7 3 1 16,-5 0-1-16,-5 2 2 0,2 2 5 0,-6 3 3 16,0-2 4-16,0 5-9 0,0-2 2 15,-23-1 0-15,23 1 6 0,-31-3 4 0,8-2-3 16,-10-3 1-16,2-6 3 0,-8 0-5 0,-2-7-2 15,-5-3-24-15,-5-6-15 0,-1-3-6 0,-2 0-4 16,2 0 18-16,1-32 9 0,7 32 5 0,7-42 13 16,6 15 3-16,8-2-3 0,5-2 2 0,14-6-9 15,4-2 2-15,0-2 8 0,0-2-5 0,45 1 5 16,-18-3-12-16,6 5 2 0,11 2 5 0,1 2-2 16,5 7 8-16,3 2-4 0,-3 6-4 0,8 8 6 15,-9 2-5-15,1 4 2 0,-7 2-32 0,-9 3-66 16,-3 2-111-16,-13 0-146 0,-1 0-124 0,-7 0-35 15,-6 0-47-15,0 0-140 0,0 29 71 16,-4-29 107-16</inkml:trace>
  <inkml:trace contextRef="#ctx0" brushRef="#br0" timeOffset="128791">9831 16044 3069 0,'29'-10'67'0,"-29"0"86"0,21 1 93 0,-21 3 78 16,21-4 3-16,-21 1-27 0,0 3-16 0,18 3 10 15,-18-2 1-15,0 4 12 0,0-2-29 0,13 0-42 16,-13 2-54-16,0 1-53 0,0 0-47 0,0 0-43 16,0 0-23-16,0 0-36 0,0 0-4 0,0 0-10 15,0 0 0-15,0 0 9 0,0 0 14 0,0 0 7 16,-21 26 9-16,21-26 7 0,-21 28-8 0,21-10 3 16,-29 4-9-16,11 0 5 0,-1 3-4 15,0-1-1-15,-1 1 2 0,1-2-4 0,3 0-1 16,1-4 5-16,1-1-5 0,3-3 2 0,3 1 3 15,2-6-5-15,2-1 1 0,4-1 8 0,0-5-4 16,0 2 8-16,0 0 9 0,0 2 12 0,39-1 49 16,-39 2 8-16,45 1 23 0,-16 0 20 0,2 2-28 15,3 0-9-15,1-1-21 0,-4 1-38 0,-7-3-18 16,1 2-11-16,-4 0-4 0,-2-2 2 0,-7 2-1 16,0-1 3-16,-3 2-4 0,-5 1 2 0,-2 2 3 15,-2 0 2-15,0 1 4 0,0 0-1 0,-25 1 1 16,25 1 1-16,-39 0 1 0,10-2-9 0,2 2 3 15,-8 0-7-15,2-3-53 0,-7 1-57 16,3-1-101-16,-4-1-130 0,0-2-85 0,-3-2-56 16,1-2-40-16,-1-4-24 0,-1-3-48 0,-3 0-72 15,5 0-172-15,2-27-115 0,5 27 192 0</inkml:trace>
  <inkml:trace contextRef="#ctx0" brushRef="#br0" timeOffset="129155">9961 16217 3209 0,'50'-11'44'0,"-7"1"47"16,-7 1 70-16,-10-2 70 0,-5-1 22 0,-8 2 9 16,1 2-35-16,-8 2-45 0,-2 4-61 0,1 1-59 15,-5 1-39-15,0 0-32 0,0 0-12 16,0 0-1-16,0 0-2 0,0 0 13 0,0 0 33 16,2 22 11-16,2-22 5 0,-2 21 1 0,4-21-26 15,-4 27-2-15,4-8-2 0,-2 0-6 0,-2-1 2 16,1 1-1-16,-1 1-2 0,-2 2 1 0,0-2-2 15,0 1 0-15,0-2 2 0,0 2 7 0,0-2-13 16,0-1 1-16,0-2 1 0,0-2-11 0,0-3-9 16,0 0-19-16,0-5-8 0,0 0 5 0,-21-3 11 15,21-3 6-15,0 0-12 0,-17 0-17 0,3 0 7 16,-3-25 10-16,-1 25 22 0,-3-28 20 0,0 28-4 16,1-36 5-16,1 17-1 0,5 1-1 15,3-1 2-15,7 1 3 0,4 1 7 0,0-1 0 16,0 0 2-16,0 1-10 0,29 0-7 0,-29 2-9 15,29 1-3-15,-29 1-32 0,33 1-51 0,-12 2-56 16,-3 2-85-16,-1 2-65 0,0 1-60 0,-3 1-62 16,-2 4-68-16,3-3-117 0,-1 3-96 0,1 0 129 15</inkml:trace>
  <inkml:trace contextRef="#ctx0" brushRef="#br0" timeOffset="129535">10542 16119 3379 0,'9'-31'70'0,"-1"31"78"16,0-26 90-16,-4 26 71 0,2-32 0 0,-1 32-12 16,-5-24-43-16,0 24-39 0,0-12-55 0,0 12-62 15,0 0-52-15,0 0-38 0,0-8-12 0,0 8-12 16,0 0-5-16,0 0-6 0,0 0-2 0,0 0 4 16,0 0 15-16,0 0 13 0,-23 0 2 0,23 21 4 15,-13-21-7-15,13 19-7 0,-22-19 13 0,9 25-3 16,-1-14 3-16,-1 2 2 0,3-4-16 0,0 2 4 15,1-2-5-15,3-3 2 0,2 1 1 0,0-4 3 16,1 1 2-16,5-3 3 0,-2 1 7 0,2-2-1 16,0 0 16-16,0 0 16 0,0 0 5 0,0 0 0 15,0 0-19-15,0 2-19 0,0-2-14 16,0 1-3-16,0-1 0 0,0 1 0 0,0 1 12 16,0 5 5-16,0-1 0 0,0 2 4 0,0 3-8 15,0 4-4-15,0 0 0 0,0 4-4 0,0 1 7 16,0 2-4-16,0 1 4 0,0 0 6 0,0 4-16 15,0-1-19-15,0 1-58 0,0 0-57 0,0 2-61 16,0 0-57-16,0-2-43 0,0 1-64 0,0-1-64 16,0-3-44-16,0-2-58 0,0 0-128 0,-27-8-132 15,27-2 136-15</inkml:trace>
  <inkml:trace contextRef="#ctx0" brushRef="#br0" timeOffset="129739">10226 16512 3210 0,'25'-7'67'0,"-25"2"65"0,0 1 84 16,16-1 73-16,-16 0-17 0,0 0-18 0,0 1-53 16,11 0-53-16,-11 1-32 0,0-2-36 0,6 0-30 15,0 0-15-15,0 1-23 0,1-2-13 0,3-1 3 16,2 2-5-16,5-1-6 0,1 2-16 0,3-2-37 16,2 0-29-16,2 1-36 0,-1 0-41 0,5 1-43 15,-4 1-61-15,0-1-50 0,-2 2-39 0,-1 1-36 16,-1-2-47-16,-4 3-93 0,-1-2-145 0,1-1 82 15,-3-1 139-15</inkml:trace>
  <inkml:trace contextRef="#ctx0" brushRef="#br0" timeOffset="130079">10823 16120 3584 0,'9'-14'94'0,"-3"1"95"0,0-1 94 15,0 2 91-15,1-4-47 0,-5 3-60 0,0 4-41 16,-2 2-64-16,0 2-43 0,0 0-29 0,0 4-63 16,0-3-27-16,0 3-13 0,0 1-19 0,0 0 3 15,0 0-3-15,0 0 9 0,0 0 16 16,0 27 9-16,0-27 4 0,0 33 0 0,-17-11-4 16,17 7 4-16,0 2-4 0,0 3 0 0,0 2-5 15,0 0-2-15,-8 4 3 0,8-1 0 0,-4 1 5 16,2 0-3-16,-2 1-5 0,-1-4-39 0,1 0-19 15,0-1-19-15,0-2-7 0,0-2 14 0,2-5-2 16,0-4 6-16,2-3-2 0,0-5 18 0,0-3 24 16,0-6 16-16,0-3 1 0,0-2-16 0,25-1-41 15,-25 0-32-15,31 0-25 0,-11 0-37 0,5-26-40 16,0 26-64-16,0-26-55 0,-3 26-40 0,-3-33-47 16,-3 14-59-16,-5-2-126 0,-11-5-80 15,8-1 128-15</inkml:trace>
  <inkml:trace contextRef="#ctx0" brushRef="#br0" timeOffset="130240">10608 16361 2966 0,'-6'0'63'15,"2"0"62"-15,4 18 66 0,0-18 42 0,0 0-35 16,0 0-35-16,0 0-54 0,0 0-38 0,25 0-32 16,-25 0-29-16,21 0-13 0,-21 0-2 0,26 0-18 15,-26 0-43-15,34 0-63 0,-20 0-84 0,7 0-91 16,1 0-86-16,3 0-104 0,2 0-145 0,2 0-78 15,4 0 135-15</inkml:trace>
  <inkml:trace contextRef="#ctx0" brushRef="#br0" timeOffset="130847">11049 16269 3356 0,'6'0'47'0,"2"0"32"0,-2 0 56 0,-1 0 49 15,1 0 0-15,-4 0 2 0,0 0-40 0,-2 0-53 16,0 0-52-16,0 0-41 0,0 0-22 0,0 0 7 15,0 0 7-15,0 24 6 0,0-24 3 0,0 19 0 16,0-19-3-16,0 31 3 0,0-10-1 0,0-1-1 16,0 2 3-16,0-1-4 0,-19 3 7 0,19-2 0 15,0 3 3-15,-10-1-6 0,10 0-2 16,0-1-31-16,-8 1-11 0,8-5-6 0,0 0-31 16,0-2 18-16,0-4 1 0,0-2 20 0,0-5 33 15,0-1 9-15,0-3 2 0,24-2-21 0,-24 0-12 16,21 0 0-16,-21 0-2 0,25-28 8 0,-11 28 2 15,1-27-6-15,-1 9 4 0,-3 0 9 0,-1-1 4 16,-10-2 9-16,8-2-1 0,-8 1 1 0,0-1 4 16,0-2 9-16,0 2 13 0,0 0 3 0,0-2 15 15,-24 2 13-15,24 2-1 0,0 0 10 0,0 2-3 16,-17 1-16-16,17 2-4 0,0 3-10 0,0 3-10 16,0 4-10-16,0 0-8 0,0 3-15 15,0 2-17-15,0 1-32 0,0 0-1 0,0 0 9 16,0 0 18-16,23 26 35 0,-23-26-3 0,18 31-18 15,-3-12-14-15,-3 2-4 0,3 3-3 0,-1-1 7 16,-4 0-5-16,5 0-14 0,-5 0-6 0,1 0-3 16,1-1-4-16,-4-2-13 0,3-1-9 0,-3-1-12 15,0-3-3-15,-4-1 5 0,0-3 17 0,1-4 25 16,-5 0 30-16,0-3 32 0,0-3 32 0,0-1 20 16,0 0-8-16,0 0-5 0,0 0-25 0,0-25-20 15,0 25 22-15,-25-28 16 0,25 10 17 0,0-5 10 16,-17 1 8-16,17 1-1 0,0-3 5 0,0 1 11 15,0 0-17-15,0 1 1 0,0 0-8 16,0 2-9-16,25 1-9 0,-25 3-16 0,23 1-13 16,-23 4-13-16,18 0-7 0,-18 5-10 0,15 2-6 15,-15 4 3-15,23 0-10 0,-11 0-13 0,2 28-19 16,1-28-26-16,4 37-19 0,-1-13-8 0,-1 3-17 16,-3 4-24-16,-1 1-21 0,-5 0-36 0,-2 3-46 15,-2 1-54-15,-4-2-93 0,2 2-107 0,-2-2-57 16,0-2 110-16</inkml:trace>
  <inkml:trace contextRef="#ctx0" brushRef="#br0" timeOffset="131263">11855 16390 2459 0,'12'-24'30'0,"-3"0"29"0,-5-1 18 16,-4 2 24-16,2 1-1 0,-2 4-17 0,0 4-23 15,0 4-27-15,0 2-31 0,-25 0-18 0,25 6 5 16,-23 2 3-16,23 0-3 0,-33 0 8 0,15 0-1 16,-1 0-2-16,2 25-2 0,-3-25-5 0,1 24-5 15,-2-24-5-15,7 25-4 0,-3-10-3 0,3-3-1 16,0 2-3-16,1-1 1 0,1-1-1 0,3 1-4 16,5-1 12-16,2-1 4 0,0-3 12 15,2 2 12-15,0-3 2 0,0-1 7 0,27-1-2 16,-27-2 1-16,27-3 10 0,-27 0 10 0,35 0 13 15,-16 0 4-15,-1 0 3 0,-1 0 9 0,-1-25 9 16,-1 25 14-16,-3-20 5 0,-1 20-1 0,1-24 0 16,-4 24 4-16,1-25 7 0,-5 14 1 0,2 0-11 15,-2-1 10-15,-2 3 1 0,0 1-6 0,0 2-14 16,-2 2-35-16,0 4-31 0,0-5-19 0,0 5-18 16,0 0-10-16,0 0-1 0,0 0 11 0,0 0 10 15,0 0 13-15,0 32 7 0,0-32-7 0,0 34-35 16,0-13-32-16,0 4-52 0,0 1-63 0,0 2-33 15,0-1-54-15,0 3-60 0,25-3-62 16,-25 1-110-16,21-3-137 0,-21-4 106 0,16-3 128 16</inkml:trace>
  <inkml:trace contextRef="#ctx0" brushRef="#br0" timeOffset="131423">11946 16442 3047 0,'4'-19'65'0,"-2"1"61"0,4 0 45 0,-2 0 63 16,5 0-10-16,-3 1-10 0,-2 5-16 0,0 2-53 15,0 4-57-15,-2 1-61 0,3 1-31 0,-3 2-26 16,0 2-9-16,4 0 14 0,6 0-23 0,3 38-44 16,7-38-63-16,1 42-87 0,6-12-68 0,0 2-58 15,4 3-81-15,0 2-150 0,-2 0-173 16,-4-3 124-16</inkml:trace>
  <inkml:trace contextRef="#ctx0" brushRef="#br0" timeOffset="131607">12266 16322 3976 0,'25'-20'51'0,"-25"2"62"0,23 2 63 0,-23 4 48 15,16-3-38-15,-16 7-73 0,0 5-69 0,0 3-44 16,0 0-11-16,-29 0 5 0,29 0 5 0,-53 34-2 16,15-34 5-16,-5 42 0 0,-4-14-30 15,-5 5-58-15,0 2-91 0,3 6-125 0,-1 3-138 16,4 2-133-16,1 2-213 0,8 0-136 0,6-3 181 15</inkml:trace>
  <inkml:trace contextRef="#ctx0" brushRef="#br0" timeOffset="131987">12851 16478 2715 0,'-8'0'23'16,"8"0"11"-16,-4 17 33 0,4-17 49 0,0 0 32 16,0 0 29-16,0 0-4 0,0 0-28 0,0 0-43 15,0 0-28-15,0 0-9 0,0 0-1 0,0 0 3 16,0 0 3-16,0 0 10 0,0 0 4 0,0 0 14 15,0 0-14-15,0 0-30 0,23 0-27 0,-23 0-27 16,41 0-5-16,-6 0 5 0,4 0 2 0,11 0 3 16,2 0 8-16,1 0 0 0,5 18 5 0,-4-18-5 15,-2 0-1-15,-3 0-4 0,-7 0-6 16,-3 0 4-16,-8 0-2 0,-4 0-1 0,-9 0 3 16,-1 0-11-16,-9 0-22 0,-2 0-52 0,-3-15-71 15,-3 15-90-15,0 0-81 0,0 0-50 0,0 0-36 16,0 0-51-16,-36 0-81 0,36 0-98 0,-29 0 53 15,9 0 148-15</inkml:trace>
  <inkml:trace contextRef="#ctx0" brushRef="#br0" timeOffset="132215">13349 16498 3090 0,'0'0'68'0,"0"-25"62"0,31 25 60 0,-31 0 61 16,23-18-17-16,-23 18-29 0,25 0-31 0,-25-15-43 16,25 15-34-16,-25 0-17 0,25 0-23 15,-15-10-17-15,2 10-21 0,-1 0-15 0,1 0-8 16,1 0 3-16,-1 0 0 0,2 0 1 0,-1 0 0 15,-1 0-7-15,1 0 6 0,-1 19-9 0,0-19 1 16,-1 0 0-16,-1 0-6 0,-2 18 7 0,-1-18-6 16,1 14 6-16,-2-4 3 0,-2 1-5 0,0 4 4 15,-4-1-11-15,0 4-17 0,0 1-21 0,-25 1-19 16,25-1-35-16,-45 4-40 0,12-1-47 0,-6 0-68 16,-11-1-55-16,-4-1-43 0,-4-2-48 0,-6-4-90 15,0-1-99-15,0-5-26 0,2-4 127 0</inkml:trace>
  <inkml:trace contextRef="#ctx0" brushRef="#br0" timeOffset="133239.01">25376 15275 2208 0,'-23'0'-3'0,"7"0"-4"0,3 20 14 16,7-20 45-16,-2 0 51 0,4 0 37 0,-5 0 19 15,7 0-6-15,-6 14-6 0,4-14 13 0,-2 0 19 16,4 0 1-16,0 0-5 0,2 0-15 0,0 0-17 16,0 0-13-16,0 0-10 0,0 0-23 0,0 0-37 15,24 0-35-15,1 0-22 0,2 0-7 0,10 0-1 16,17-20 10-16,12 20-11 0,17-16 4 0,14 16-4 16,8-16 1-16,11 16-5 0,0-19 3 15,6 19 2-15,0-14-3 0,2 14 9 0,-10-12 8 16,-11 12 13-16,-8-8 6 0,-10 5-4 0,-9 2-5 15,-10 1-14-15,-16 0 1 0,-4 0-4 0,-15 0-13 16,-5 0-7-16,-7 0 6 0,-7 0 25 0,-12 27 28 16,0-27 13-16,0 28-1 0,0-7-20 0,-35 3-9 15,35 10 4-15,-39 4-9 0,16 2 11 0,5 10-11 16,-5 8-8-16,4 9 2 0,-1 8-9 0,1 7 1 16,5 4 2-16,1 3-3 0,-1 6-5 0,1-3-61 15,3-4-48-15,-7-3-87 0,-1-3-99 0,-1-2-66 16,-8-3-86-16,-8-4-91 0,0-3-105 0,-15-6-129 15,-5-7 141-15</inkml:trace>
  <inkml:trace contextRef="#ctx0" brushRef="#br0" timeOffset="133619">24855 15474 4595 0,'0'-40'11'16,"0"5"0"-16,0 2 0 0,0 8-4 0,27-9-14 15,-27 17-8-15,0 10-2 0,0 7-3 0,0 0 20 16,0 0 57-16,0 25 18 0,0-2 13 0,0 4-16 16,0 11-40-16,0 11-16 0,-27 12-6 0,27 15 3 15,-27 6-13-15,9 5 2 0,-3 7 4 16,-2 0-6-16,-4 1 1 0,0 0 2 0,1-7-2 16,-1-6 5-16,4-4 0 0,0-6 2 0,7-4 1 15,1-8-5-15,5-6 1 0,2-9 1 0,3-8-1 16,5-9 13-16,0-8 6 0,0-8 5 0,0-4-5 15,36-7 0-15,-5-1-17 0,14 0-15 0,9 0 6 16,10-26-14-16,17 26 8 0,12-21 6 0,12 21-3 16,15-20 0-16,14 20 1 0,11 0 1 0,12 0-3 15,8 0 15-15,3 0 23 0,-3 0 24 0,-8 0 15 16,-8 0-13-16,-19 0-19 0,-14 18-16 0,-21-18-9 16,-14 0 12-16,-21 0 7 0,-13 0-10 15,-9 0-10-15,-16 0-20 0,-9 0-72 0,-9 0-77 16,-4 0-95-16,0 0-149 0,-35 0-140 0,8-15-168 15,-4 15-312-15,-11 0 67 0,-3-16 207 0</inkml:trace>
  <inkml:trace contextRef="#ctx0" brushRef="#br0" timeOffset="134503">28669 15527 3414 0,'0'-11'66'16,"29"1"87"-16,-29 1 77 0,0-1 49 0,31-3-23 15,-31 5-49-15,21 3-46 0,-21-1-25 0,0 5-42 16,14-2-39-16,-14 3-45 0,0 0-35 0,0 0-4 15,0 0-16-15,0 0 16 0,0 0 16 16,0 0 5-16,0 0 14 0,-35 28-6 0,35-28-28 16,-42 27-13-16,20-8-8 0,-9 3-15 0,0 3 15 15,0 1 4-15,2 2-2 0,-2 0 12 0,4-1 8 16,0-1 1-16,6 0 14 0,3-5 0 0,3-5 6 16,7-2 5-16,0-5 6 0,6-2 16 0,2-3 6 15,0 1 16-15,29-3 8 0,-29 1 3 0,51 2 10 16,-18 0 3-16,11 0 6 0,1 0 2 0,1 3-3 15,-3-1-3-15,-6-2-5 0,1 1-10 0,-12-1-16 16,-3-1-13-16,-6 2-22 0,-7-4-14 0,-2 4 0 16,-8 0-2-16,4 3 11 0,-4 2 8 0,0 2-1 15,0 1 5-15,0 4-5 0,-31 3 9 16,31 3-8-16,-33-1 2 0,11 2 2 0,-3 0-6 16,0 0 0-16,-6 2-4 0,0-1 5 0,-4-1-5 15,4 0-30-15,-2 0-41 0,-2-4-51 0,-3 1-43 16,-1-4-45-16,8-2-57 0,-4-1-68 0,-2-5-68 15,6-3-50-15,8-1-63 0,0-6-183 0,9 0-66 16,1 0 130-16</inkml:trace>
  <inkml:trace contextRef="#ctx0" brushRef="#br0" timeOffset="134727">29024 15867 3582 0,'13'-22'57'0,"-7"4"47"0,-2 2 52 16,-4 0 68-16,4-1 2 0,-4 4 11 0,0 5-14 15,0 6-45-15,0 1-65 0,0-1-57 0,0 2-46 16,0 0-26-16,0 0 0 0,0 0-4 0,0 0 3 16,0 0 10-16,-18 0-2 0,18 28 5 0,0-28 0 15,0 31 3-15,0-9 6 0,0 4-4 0,-13 2 1 16,13 3-8-16,-6 2-35 0,6 0-22 0,-12 2-40 16,8-3-48-16,-3 1-28 0,3-4-55 0,-2-2-61 15,0-2-57-15,-2-3-55 0,3-4-57 0,-1-5-115 16,-2-4-189-16,0-9 124 0</inkml:trace>
  <inkml:trace contextRef="#ctx0" brushRef="#br0" timeOffset="134863">29037 15560 3556 0,'14'-28'21'0,"-14"4"13"0,19 4 3 16,-19 4 0-16,19-4-27 0,-13 8-43 0,-6 5-52 15,0 5-82-15,0 0-80 0,0 2-26 0,0 0-22 16,0 0-35-16,0 26-91 0,0-26-186 0,-25 31 64 15,25-13 115-15</inkml:trace>
  <inkml:trace contextRef="#ctx0" brushRef="#br0" timeOffset="135348">29281 15804 3044 0,'18'0'50'0,"-5"-31"66"0,1 31 57 0,-5-22 41 16,1 22-23-16,-6-28-51 0,-2 28-48 0,-2-17-49 15,0 17-26-15,0 0-20 0,0-13-22 0,0 13 9 16,0-9-2-16,-29 9 3 0,29 0 4 0,-31-5-18 16,31 5-8-16,-37-3-9 0,18 3-4 0,3 0 4 15,-3 0 0-15,-4 0-3 0,9 0 2 0,-3 0 0 16,-1 0-9-16,7 23-5 0,-1-23-7 0,4 0 3 16,4 0 19-16,2 16 17 0,2-16 24 15,0 0 5-15,0 0 1 0,0 12 2 0,33-12-7 16,-33 7 7-16,35-7 0 0,-12 8-1 0,-1-4 10 15,9 1 7-15,-8-1 23 0,0-2 22 0,-3 1 16 16,-1-3 25-16,-4 0 22 0,-5 0 19 0,-10 0 6 16,12 0-1-16,-12 0-16 0,0 0-18 0,4 0-7 15,-4 0-17-15,0 0-7 0,0 0-17 0,0 0-24 16,0 0-19-16,0 0-26 0,0 0-16 0,0 0-4 16,0 0-6-16,0 0 1 0,0 0 16 0,0 0-1 15,0 20 8-15,0-20 12 0,0 33 7 0,0-12 19 16,0 5 11-16,-18 3 1 0,18 1 1 0,0 5 1 15,-17-3-8-15,17 2-6 0,-14 1-13 16,3-2-6-16,1 2 0 0,0-2-7 0,-5 1 1 16,3-2-6-16,-3-3-7 0,1 1 8 0,-3 0 1 15,3-4 1-15,-3-1 0 0,5 0-4 0,-2-3-29 16,-1-4-46-16,-1 0-30 0,1-3-53 0,1-3-39 16,1-1-25-16,1-3-49 0,1-1-25 0,-1-3-19 15,-2-2-39-15,5-2-76 0,-1 0-178 0,-2 0-169 16,3-32 114-16</inkml:trace>
  <inkml:trace contextRef="#ctx0" brushRef="#br0" timeOffset="135959.01">29492 15909 3769 0,'37'-21'53'0,"-10"0"25"0,-5 3 36 0,-5-1 43 16,-9 0-23-16,1 3 1 0,-7 9-26 0,-2 2-39 15,0 3-39-15,0 2-39 0,0 0-12 0,0 0 0 16,0 0 9-16,-23 0 11 0,23 0-1 0,-23 28-2 15,23-28 0-15,-31 27 0 0,17-9 1 0,-3 1-2 16,3 2-1-16,-3-1 0 0,3 4 2 0,1 0 5 16,-1 0-5-16,5 2 3 0,-1-4 1 0,2 5-7 15,2-1-22-15,2-3-12 0,1 0-13 0,1-2-5 16,2-3 15-16,0-2-1 0,0-3 9 0,0-2 13 16,0-5 16-16,0-2 9 0,0-3 5 15,23-1-9-15,-23 0-7 0,0 0 1 0,19-23 1 16,-19 23 1-16,22-28 1 0,-22 7-1 0,17-3 1 15,-17-2 7-15,12-3 2 0,-12-3-1 0,13-1 7 16,-7 1 7-16,-4-2 9 0,2 2 3 0,4-1 8 16,-1 2-3-16,-1 2 0 0,0 3 1 0,2 2-10 15,-1 4-9-15,-1 4-7 0,0 2-11 0,-2 4-10 16,-4 5-13-16,4 3-7 0,-4 0 0 0,4 2-1 16,-2 0 14-16,3 23 4 0,1-23 7 0,-4 37 6 15,6-10-2-15,-2 3-5 0,3 5-13 0,-1 0-16 16,6 4-3-16,-5-1-10 0,1-2 6 0,-2 0-2 15,-4-4-12-15,5-2-11 0,-3-3-14 16,-4-4 2-16,0-4 1 0,-2-3 15 0,0-5 24 16,0-2 21-16,0-4 22 0,0-1 20 0,0-4 11 15,0 0-2-15,0 0-7 0,0 0-11 0,0-28-8 16,0 28-3-16,0-34 1 0,0 12-1 0,-19-4 19 16,19-4 7-16,0 0 8 0,-14-3 13 0,14-1 2 15,-13 1-1-15,13-2 7 0,0 3-3 0,0-2-19 16,0 5-6-16,0-1-16 0,0 5-3 0,31 1-11 15,-31 5 2-15,31 5-9 0,-31 1-6 0,36 6 2 16,-16 5-3-16,1 2 8 0,2 0-3 0,4 27 4 16,-1-27-5-16,1 44-5 0,-4-14 0 0,0 5-18 15,-3 4-20-15,-3 0-27 0,-5 2-23 16,-3 1-19-16,-5 1-35 0,-4-1-34 0,0-2-50 16,0 1-45-16,0-3-36 0,-31-2-90 0,31-7-122 15,-31-2-38-15,31-7 100 0</inkml:trace>
  <inkml:trace contextRef="#ctx0" brushRef="#br0" timeOffset="136319">30236 15926 3104 0,'29'-21'28'0,"2"3"38"0,-11 0 45 16,-1 3 53-16,-2-2 26 0,-7 5 4 15,-4 5-27-15,-6 2-47 0,4 3-60 0,-4 2-55 16,0 0-27-16,0 0-14 0,0 0 6 0,0 0 15 15,0 0 9-15,0 27 9 0,0-27-4 0,-23 31-4 16,23-11 4-16,0 3-1 0,-18 3-1 0,18-1 3 16,0 1-6-16,-19 2 5 0,19-2 6 0,-16 0-2 15,5 0-10-15,3-1-26 0,-4-3-30 0,-1 0-21 16,-1-4-9-16,4-1 1 0,-3-4 18 0,5-3 13 16,-3-5 23-16,-1 1 24 0,2-5 16 0,1-1 7 15,-3 0 0-15,-2 0-3 0,5-27-7 0,-5 27 1 16,6-35 0-16,-3 13 1 0,-1-5 0 0,10 1 6 15,-2-2 1-15,4 2 15 0,0 0 5 16,0 2-4-16,0 0-4 0,24 3-15 0,-24 0-5 16,27 5 0-16,-27-1-4 0,31 4-24 0,-31 1-42 15,31 3-54-15,-10 4-57 0,-2 4-55 0,1 1-49 16,1 0-29-16,2 0-49 0,-3 28-51 0,-1-28-53 16,-2 36-14-16,-3-36 113 0</inkml:trace>
  <inkml:trace contextRef="#ctx0" brushRef="#br0" timeOffset="136543">30465 16004 3192 0,'0'-29'42'0,"23"29"63"0,-23-24 63 16,21 24 50-16,-21-28 4 0,14 28-28 0,-14-24-37 16,10 24-35-16,-10-15-38 0,5 15-38 0,-5 0-31 15,0-11-19-15,0 11-20 0,0 0-9 0,0 0 0 16,0 0 6-16,0 0 4 0,0 0 15 0,0 22 6 15,0-22-14-15,0 31-13 0,-19-9-23 0,19 5-35 16,0 2-39-16,0 4-31 0,0 0-54 0,-17 3-43 16,17 0-45-16,0-2-33 0,0-1-48 0,-4-5-78 15,4-1-67-15,-4-5-56 0,-2-7 124 0</inkml:trace>
  <inkml:trace contextRef="#ctx0" brushRef="#br0" timeOffset="136692">30546 15429 3580 0,'0'-27'11'0,"23"7"-2"16,-23 4-3-16,10 4-3 0,0-1-39 0,-10 5-44 15,0 4-67-15,0 4-91 0,0 0-26 0,0 0-7 16,0 0-19-16,0 25-36 0,0-25-125 0,0 30-104 16,0-8 94-16</inkml:trace>
  <inkml:trace contextRef="#ctx0" brushRef="#br0" timeOffset="136916">31187 15519 3702 0,'12'-11'49'0,"-2"-1"49"0,-1 2 59 0,-1-2 44 16,-4 0-16-16,0 4-34 0,-2 5-64 0,-2 0-51 15,0 3-47-15,0 0-16 0,0 0 4 0,0 0 13 16,-22 34 20-16,22-14 1 0,-21 11-5 0,21 9 0 15,-21 9-16-15,21 13-20 0,-25 5-38 0,25 5-42 16,-18 4-46-16,18 5-62 0,-11-2-54 0,11-2-46 16,-10-6-51-16,6-2-65 0,-4-7-88 0,-1-6-142 15,-1-10 41-15,-4-8 149 0</inkml:trace>
  <inkml:trace contextRef="#ctx0" brushRef="#br0" timeOffset="137173">30992 16194 3162 0,'0'-12'37'16,"17"-1"27"-16,-17 2 28 0,0-1 17 0,0-1-34 16,0 2-19-16,0-2-28 0,0 3-15 0,0-1-5 15,-39 1-8-15,18 1-10 0,-4-1-2 0,-2 2 1 16,-4 4-2-16,0 2 5 0,-2 2-29 0,0 0-29 16,0 24-33-16,4-24-31 0,0 37-7 15,6-13 0-15,1 4-2 0,5 2 20 0,3 4 18 16,7-2 20-16,7 2 26 0,0 0 15 0,0-4 18 15,0 0 7-15,34-3 13 0,-34-3 0 0,41-3 5 16,-18-3 5-16,1-3-5 0,3-3-5 0,-2-4-19 16,4-2-35-16,0-1-37 0,-2-1-64 0,-2-4-77 15,-1 0-99-15,1 0-144 0,-6 0 34 0,-3 0 94 16</inkml:trace>
  <inkml:trace contextRef="#ctx0" brushRef="#br0" timeOffset="140141">27582 15933 1356 0,'-21'-4'42'0,"21"2"35"0,0 2 31 16,0-1 59-16,0 1 2 0,-15 0 3 0,15 0 6 16,-14 0-24-16,6 0-7 0,-1 0-13 0,-5 19-17 15,6-19-15-15,-1 0-12 0,5 0-5 0,-2 0 8 16,2 12 1-16,4-12 4 0,-4 0 12 0,4 0 4 15,0 0-6-15,0 0-17 0,0 0-37 16,0 0-32-16,35 0-20 0,-8 0-8 0,4 0 1 16,2 0 7-16,17-18 20 0,-1 18 22 0,9 0 23 15,0 0 19-15,4 0 7 0,-6 0-4 0,2 0 0 16,-9-12 7-16,-3 12 19 0,-7-7 5 0,-4 7 4 16,-12-6-23-16,0 3-33 0,-9 1-21 0,-6-2-27 15,-4 4-10-15,1-1-11 0,-5 1-12 0,0-4-14 16,0 4-40-16,0-1-52 0,0 0-61 0,0 1-70 15,0 0-57-15,-25 0-67 0,25 0-53 0,-25 0-65 16,4 0-112-16,3 25-129 0,-9-25 88 0,0 0 148 16</inkml:trace>
  <inkml:trace contextRef="#ctx0" brushRef="#br0" timeOffset="140521">27577 15798 3397 0,'23'0'55'0,"-4"0"62"16,-3 0 79-16,-16-25 71 0,23 25 10 0,-23 0-6 16,10-16-17-16,-10 16-13 0,0 0-22 0,0 0-24 15,0 0-27-15,0 0-45 0,0 0-29 0,0 0-11 16,0 0-41-16,0-8-5 0,0 8-19 0,-18 0-21 16,18 0 3-16,0 0-15 0,-27 0 10 15,12 0-4-15,-5 0 4 0,-7 0 1 0,-2 0-5 16,-6 0 13-16,-4 0-8 0,1 0 0 0,-1 24 0 15,2-24-5-15,-7 22 11 0,11-22 2 0,-2 27 1 16,4-27-1-16,4 23-12 0,5-23-1 0,3 17 5 16,11-17 4-16,-3 10 13 0,3-10 5 0,8 5 9 15,0-5 29-15,0 0 25 0,0 0 14 0,0 6-5 16,31-1-31-16,-31 1-23 0,50 4-19 0,-15-2-5 16,-2 3 4-16,6 0-13 0,-6 3-9 0,-2-1-5 15,0-2-6-15,-8 4 11 0,0-1 5 0,-3 2-22 16,-5 1-90-16,4 1-68 0,-1 5-77 0,-1-3-57 15,1 2-8-15,-3-1-53 0,-3 0-54 16,-4-2-57-16,3-1-59 0,-7-1-79 0,-4 0-177 16,0-6 11-16,0-3 162 0</inkml:trace>
  <inkml:trace contextRef="#ctx0" brushRef="#br0" timeOffset="213511">19495 2839 1997 0,'0'-5'45'0,"0"3"48"0,0 0 46 0,0-1 41 16,0 1 0-16,0 1-5 0,0-1-3 0,0 2-8 15,0-1-9-15,17 1-11 0,-17 0-11 16,0 0-11-16,0 0-21 0,0 0-19 0,0 0-37 16,0 0-23-16,0 0-21 0,0 0-12 0,0 0-2 15,0 0-7-15,0 0 6 0,0 0-7 0,0 16 9 16,0-16 3-16,0 12 2 0,0-12 10 0,0 21-7 16,0-6 4-16,0 4-5 0,0 0 0 0,18 0 3 15,-18 2 1-15,0-2-1 0,0 2 5 0,0-3-1 16,0 0-2-16,0-1 2 0,-23-2-2 0,23 0 0 15,-20-3-16-15,20-1-3 0,-29 0-12 0,10-4-14 16,1-2 7-16,-5-3-22 0,-2-2-1 0,0 0-8 16,-4 0-9-16,0-25 9 0,-2 25 6 0,2-36 14 15,-2 12 12-15,7 1 17 0,-3-5 10 16,8 0 3-16,3-1 12 0,3 1-2 0,7 0 7 16,6 3 11-16,0-1 0 0,0 2-5 0,29 2-5 15,-29 1-13-15,45 3 1 0,-16 1-6 0,6 4-3 16,3 4-13-16,1 3-27 0,0 2-28 0,1 4-50 15,-5 0-50-15,-2 0-65 0,-2 0-75 0,-9 31-98 16,-1-31-112-16,-8 22 7 0,-7-22 116 0</inkml:trace>
  <inkml:trace contextRef="#ctx0" brushRef="#br0" timeOffset="214046.99">19214 3395 2524 0,'0'-1'20'16,"25"1"17"-16,-25 0 22 0,24 0 33 0,-9 0 6 15,-3 0 15-15,1 0 1 0,-5 0-19 0,0 0-21 16,-8 0-26-16,9 0-23 0,-9 0-14 0,2 0-7 16,-2 0-7-16,0 0-8 0,0 0-2 0,0 0-6 15,0 0 1-15,0 14 11 0,0-14 5 0,0 0 13 16,0 18 3-16,0-9-8 0,0 0 8 0,0 2-14 15,-17 2-1-15,17 3 5 0,0 0-11 0,-14 0 10 16,14 2-2-16,-17-1 5 0,17 5-1 0,-19-3-4 16,11-1-3-16,-4-1-23 0,-1-3-15 0,1-2-10 15,-2-2-5-15,-1-5 14 0,-4 1 13 16,3-6 3-16,-5 0 7 0,1 0-1 0,-3-29 4 16,2 29 10-16,1-37 5 0,-1 14 17 0,4-1 3 15,3 0 6-15,1 0 16 0,5 0 5 0,4 6 22 16,2-3 9-16,2 2 2 0,0 4-13 0,0-2-21 15,31 0-27-15,-31 3-14 0,33-1-11 0,-12 3-2 16,1 2-8-16,1 1-32 0,2 3-33 0,0 3-50 16,0 1-55-16,-5 2-43 0,1 0-49 0,-5 0-49 15,-3 0-52-15,-3 29-69 0,-6-29-62 0,-4 28 102 16</inkml:trace>
  <inkml:trace contextRef="#ctx0" brushRef="#br0" timeOffset="214535">19020 4110 2673 0,'6'0'26'16,"2"-15"29"-16,-2 15 30 0,0 0 36 0,3-16 12 16,-1 16 5-16,0-12-5 0,1 12-18 0,-3-6-17 15,2 6-25-15,-4-5-15 0,0 5-15 0,2 0-14 16,-1 0-14-16,-1 0-13 0,2 0-5 0,0 0-8 16,-2 0-2-16,2 0 4 0,3 0-2 0,-3 0 5 15,2 21 1-15,-2-21-1 0,3 15-1 0,-3-15-4 16,0 20 3-16,0-8 6 0,-2 1-3 0,1 2 5 15,1-1 2-15,-4 1-10 0,0 0 10 0,-2 0 0 16,0 1 2-16,0-3 1 0,0 0-12 0,0-2-17 16,-31 0-14-16,31-1-7 0,-31-3-16 0,12-1-6 15,-3-2-17-15,-3-4-22 0,-6 0-15 16,0 0-13-16,-2 0 1 0,-3-23 17 0,1 23 34 16,2-24 36-16,6 24 28 0,1-29 16 0,7 29 11 15,0-30 16-15,9 16 25 0,2 1 25 0,6-1 11 16,2-2-13-16,0 3-24 0,0-1-22 0,24 0-20 15,-24 1-10-15,34 2 1 0,-12-1-12 0,1 3-18 16,0 0-25-16,-1 4-43 0,5 1-41 0,-4 4-49 16,4 0-67-16,-4 0-85 0,-3 0-104 0,1 0-91 15,-2 28 101-15</inkml:trace>
  <inkml:trace contextRef="#ctx0" brushRef="#br0" timeOffset="-214577.73">19119 4605 3382 0,'10'2'12'0,"0"-2"15"16,1 0 21-16,-5 0 27 0,0 0 17 0,-2 0-4 15,-2 0-10-15,-2 0-30 0,0 0-36 0,0 0-18 16,0 0-26-16,0 0 1 0,0 0 4 0,0 0 8 15,0 0 12-15,0 0 8 0,0 23-3 16,0-23-14-16,-18 23-20 0,18-8-24 0,0 3-20 16,0-1-21-16,-11 0-19 0,11 1-14 0,-10-1-17 15,6-2 4-15,-4-1 16 0,-1-2 19 0,-1-6 29 16,-2-1 19-16,-5-5 8 0,-1 0 5 0,-1 0 19 16,-4-37 18-16,3 37 11 0,-5-44 9 0,2 16-5 15,0-1 8-15,5 1 30 0,-3-2 31 0,7 1 43 16,1 3 24-16,5-1 11 0,4 3 1 0,4 3-12 15,0 1-23-15,0 2-35 0,0 1-32 0,35 1-27 16,-35 2-15-16,39 2-7 0,-14 0-8 0,0 3-40 16,2 0-61-16,0 4-70 0,1-1-88 0,1 4-79 15,-2 0-146-15,0-1-184 0,2-1 103 16</inkml:trace>
  <inkml:trace contextRef="#ctx0" brushRef="#br0" timeOffset="-213965.73">20622 2882 2495 0,'10'0'-6'0,"0"16"-4"16,-4-16-1-16,3 0 1 0,-3 0 4 0,0 0 0 15,-2 0-1-15,0 0 0 0,-2 0-4 0,1 0 6 16,-3 0-3-16,0 25 1 0,0-25 9 0,0 18-4 15,0-18 8-15,0 25-2 0,0-13 1 0,0 4-2 16,0-3-14-16,-25 1-19 0,25-3-13 0,-19 1-12 16,19-4 13-16,-25-2 12 0,9-1 3 0,-3-2 12 15,-1-3 0-15,-3 0 0 0,-2 0 8 16,0 0 3-16,2-29 0 0,1 29 8 0,3-28 5 16,5 28 13-16,1-35 30 0,5 19 19 0,2-1 28 15,6-1 17-15,0 2-12 0,0 1-1 0,0 0-19 16,0 0-23-16,25 4-18 0,-25 0-26 0,20 2-16 15,-20 2-13-15,23 2-28 0,-23 2-29 0,29 3-46 16,-15 0-42-16,3 0-31 0,-3 0-51 0,5 26-57 16,-2-26-65-16,3 31-118 0,-5-12 63 0,-3-1 102 15</inkml:trace>
  <inkml:trace contextRef="#ctx0" brushRef="#br0" timeOffset="-213533.73">20440 3375 2511 0,'16'0'7'0,"-1"-20"14"0,-3 20 34 15,1 0 27-15,-3-16 30 0,-2 16 19 0,0-11-8 16,3 11 1-16,-7-6-22 0,0 6-24 0,0-3-26 15,-2 3-29-15,0-3-18 0,0 3-12 16,-2 0-7-16,2 0-12 0,-2 0 1 0,0 0-3 16,0 0 4-16,0 0 14 0,0 19-2 0,0-19 3 15,0 22-16-15,0-22-15 0,0 31-13 0,0-13-27 16,0-2-8-16,17 0-5 0,-17-1-15 0,0 1 4 16,0-1-5-16,0-1 2 0,-27-2 21 0,27-3 4 15,-31 0 18-15,12 0 0 0,-3-6-9 0,-1-3 3 16,-6 0-2-16,2 0 23 0,2 0 14 0,1-29 21 15,1 29 15-15,2-26 7 0,7 26 15 0,-1-30 21 16,7 30 39-16,4-28 28 0,0 14 15 0,4-4 5 16,0 3-18-16,0-1-28 0,24 2-23 0,-24 1-32 15,25-1-14-15,-25 2-15 0,33 1-1 16,-33 2-1-16,33 2-8 0,-14 0-19 0,-2 3-39 16,-3 1-57-16,-2 2-56 0,3 1-69 0,-5 0-70 15,1 0-46-15,-3 0-122 0,0 27 94 0</inkml:trace>
  <inkml:trace contextRef="#ctx0" brushRef="#br0" timeOffset="-213077.73">20384 3926 2607 0,'10'0'14'0,"-2"0"19"16,-1 0 35-16,-3 0 32 0,2 0 14 0,-2-20-5 16,0 20-32-16,-2 0-34 0,-2 0-30 0,0 0-18 15,0 0-10-15,0 0-4 0,0 0-5 0,0 0 1 16,0 0 11-16,0 0 5 0,0 21 4 0,0-21 3 15,0 22-2-15,0-22-5 0,0 28-9 16,0-10-14-16,0-1-21 0,0-2-8 0,0 0 3 16,0-1 0-16,0-1-9 0,-22-3 4 0,22-2-6 15,-23-2 7-15,23-1 17 0,-25-1 6 0,6-4 7 16,1 0 1-16,-3 0 5 0,-2 0 6 0,1-31 5 16,1 31 8-16,-2-28 6 0,5 10 1 0,-1 0 10 15,5-3 26-15,3 1 33 0,5 0 35 0,2 0 13 16,2 0 1-16,2 2-11 0,0-1-23 0,0 3-22 15,0 0-29-15,29 2-21 0,-29 2-17 0,29 2 0 16,-29 1-11-16,35 4-33 0,-16 2-29 0,1 1-42 16,-1 2-42-16,-1 0-37 0,3 0-52 0,-4 34-76 15,1-34-115-15,-3 40-98 0,-5-19 87 16</inkml:trace>
  <inkml:trace contextRef="#ctx0" brushRef="#br0" timeOffset="-212621.73">20291 4473 2758 0,'4'1'27'16,"0"-1"39"-16,0 0 51 0,-2 0 56 0,0 0 25 15,-2 0-5-15,0 0-22 0,2 0-45 0,-2 0-46 16,0 0-36-16,0 0-24 0,0 0-20 0,0 0-10 16,0 0-6-16,0 0-10 0,0 0-1 0,0 0-1 15,0 0 2-15,0 0 8 0,0 0 8 0,0 0 9 16,-16 17 7-16,16-17 4 0,0 19-4 0,0-7-6 16,0 2 1-16,0 2-13 0,-8-4-3 0,8 5-21 15,0 0-33-15,-7-4-15 0,5 2-16 0,-2-2-10 16,-2 0 9-16,0-4-5 0,-2 1 7 0,-1-4 14 15,-3-2 2-15,-3 0 12 0,1-3 0 16,-3-1 4-16,1 0 19 0,1 0 19 0,-3 0 19 16,1-24 11-16,3 24 2 0,1-21 12 0,1 21 20 15,2-28 30-15,1 13 37 0,3 1 7 0,2 1 8 16,2-1-5-16,2 1-19 0,0 1-4 0,0 0-15 16,0 2-16-16,0 0-24 0,25 2-14 0,-25 0-23 15,0 3-21-15,29-1-22 0,-29 2-39 0,22 3-48 16,-22 1-37-16,25 0-49 0,-10 0-51 0,-1 0-56 15,1 30-92-15,-1-30-146 0,3 30 27 0,-5-13 110 16</inkml:trace>
  <inkml:trace contextRef="#ctx0" brushRef="#br0" timeOffset="-212209.73">20219 5221 2607 0,'10'2'40'0,"-10"0"36"16,6-2 50-16,-2 0 58 0,-4 0 8 0,2 0 4 16,-2 0-17-16,0 0-35 0,0 0-34 15,0 0-33-15,0 0-31 0,0 0-19 0,0 0-22 16,0 0-16-16,0 0-6 0,0 0-10 0,0 0 4 15,0 0 8-15,0 16 3 0,0-16 12 0,0 13 4 16,0-13-3-16,0 23-15 0,0-11-14 0,-16 2-21 16,16 0-23-16,0 0-6 0,0-3-13 0,-15 0-4 15,15-4 18-15,-12 1 16 0,6-5 24 0,-5-3 11 16,3 0 1-16,-4 0-8 0,-3 0 2 0,1-27 9 16,1 27 7-16,-1-28 12 0,1 10 8 0,1-2 12 15,2 1 29-15,3 1 13 0,3 0 12 0,4 3 15 16,0-1-7-16,0 2 2 0,0-1-12 0,0 4-25 15,0-3-16-15,25 4-24 0,-25 0 0 16,0 2-31-16,27 0-32 0,-27 3-47 0,25-1-66 16,-25 2-61-16,25-1-89 0,-13 5-101 0,2-1-205 15,3-2-50-15,0-1 122 0</inkml:trace>
  <inkml:trace contextRef="#ctx0" brushRef="#br0" timeOffset="-211489.73">20793 2504 1820 0,'0'-5'23'16,"13"0"11"-16,-9-1 32 0,2 1 33 0,0-1 17 15,0 2 18-15,1-2-6 0,-1 3-19 0,0 1-33 16,-4-1-32-16,2 2-29 0,-2 0-18 0,0 0-7 16,-2 1 0-16,0 0-9 0,2 0 0 0,-2 0 0 15,0 0 4-15,0 0 11 0,0 21 2 0,2-21 0 16,0 24 0-16,-2-24-15 0,3 31-13 0,-1-14-3 15,-2 0-16-15,0 0 6 0,0-2-2 0,0-1-9 16,0-2 3-16,-33-1 5 0,33-3 4 0,-29 0 8 16,10-4 9-16,-2-3 2 0,-1-1 1 0,-3 0 11 15,0 0-2-15,0-21 9 0,2 21 14 16,1-26-4-16,3 26 8 0,5-36 21 0,5 16 24 16,5 1 29-16,2-1 7 0,2 0-3 0,0 1-24 15,0-1-31-15,31 1-17 0,-31 3-17 0,31 1-4 16,-31 1-18-16,35 5-24 0,-16 0-42 0,2 6-58 15,-3 0-64-15,3 3-72 0,-5 0-59 0,1 0-117 16,-1 29 43-16,1-29 100 0</inkml:trace>
  <inkml:trace contextRef="#ctx0" brushRef="#br0" timeOffset="-210921.74">19693 2967 2594 0,'0'0'12'15,"0"0"8"-15,0 0 11 0,0 0 22 0,0 0 14 16,0 0 29-16,0 0 24 0,0 0 1 0,0 0-11 16,0 0-27-16,0 0-27 0,0 0 0 0,0 0 7 15,0-19 11-15,0 19 13 0,0-11-12 16,0 11-11-16,0-17-8 0,0 6-12 0,34-2-10 16,-34-3-4-16,33 0-1 0,-11-4 1 0,3-2 12 15,8-2 5-15,4-4 10 0,5 1 10 0,3-3 10 16,7-2 14-16,0 0 11 0,3 1 2 0,1 1-5 15,-2-1-1-15,-2 4-13 0,-3 1 1 0,-3 2-13 16,-7 3-20-16,-6 5-20 0,-6 0-22 0,-4 3-11 16,-7 6-4-16,-5 0-19 0,-5 2-42 0,-4 4-48 15,0-2-80-15,-2 1-78 0,0 2-33 0,0 0-29 16,-27 0-27-16,27 0-16 0,-35 23-76 0,8-23-87 16,-8 28-111-16,-2-10 35 0,-3 1 151 15</inkml:trace>
  <inkml:trace contextRef="#ctx0" brushRef="#br0" timeOffset="-210601.73">19574 3013 2914 0,'0'0'23'0,"0"0"28"0,0 0 36 16,0 0 30-16,18-20 12 0,-18 20-1 0,0 0-10 15,0 0-20-15,0-17-31 0,0 17-25 16,15 0-29-16,-15-10-11 0,0 10-6 0,14-10-6 16,-4 10 4-16,3-7-5 0,5 7 3 0,7 0-1 15,6 0 1-15,6 0 4 0,5 0 4 0,5 0 4 16,3 24 7-16,4-24 7 0,-1 21 7 0,1-21 5 16,0 24-3-16,-2-24-5 0,-3 26-5 0,-5-14-6 15,-5-1-5-15,-4-11-3 0,-4 16-10 0,-10-16-8 16,-7 11-12-16,-3-11-32 0,-3 8-25 0,-6-4-34 15,-2-1-37-15,0 1-27 0,0 2-45 0,-31 0-33 16,31 0-77-16,-37 0-129 0,12-3-159 0,-4 0 43 16,-4-2 127-16</inkml:trace>
  <inkml:trace contextRef="#ctx0" brushRef="#br0" timeOffset="-210333.73">19458 3021 3496 0,'27'0'0'16,"-27"0"-1"-16,31 0-1 0,-31 0 7 0,31 0 4 15,-13 0 6-15,-3 0 5 0,-3 0-5 0,-12 0-5 16,21 0-4-16,-11 0-5 0,1 23 2 0,1-23 0 16,4 33 0-16,3-12 2 0,2 2 1 15,1 2-2-15,3 0-1 0,-2 4 1 0,2-1 0 16,-2-1-1-16,-1 0 2 0,1 1 2 0,0-1-2 15,0-2-3-15,-3-1-28 0,-1-2-48 0,-3-3-26 16,-1-3-51-16,-1-2-20 0,-3-3-21 0,-3-3-47 16,-2 0-28-16,-2-7-62 0,-2 2-54 0,0-3-85 15,-2 0-21-15,0 0 111 0</inkml:trace>
  <inkml:trace contextRef="#ctx0" brushRef="#br0" timeOffset="-210093.74">19563 3135 2901 0,'0'-3'31'15,"0"-1"10"-15,0 2 20 0,0 2 17 0,25-2-11 16,-25 0 5-16,0 2-10 0,19 0-12 0,-19 0-20 16,16 0-16-16,-1 28-10 0,5-28-5 0,-1 30 0 15,6-8 0-15,4 1-1 0,0 3 4 0,4 4-1 16,0 2 3-16,-2 0-4 0,2-2-4 0,-2 3-27 15,-2-2-36-15,-2 1-37 0,2 2-46 0,-5-2-23 16,1-1-36-16,-4-3-36 0,0 2-77 0,-7-3-79 16,-2-6-147-16,-1-3 47 0,-9-7 125 0</inkml:trace>
  <inkml:trace contextRef="#ctx0" brushRef="#br0" timeOffset="-209753.73">19216 3525 3295 0,'-2'16'21'0,"2"-16"20"0,0 0 40 16,0 0 49-16,0 0 26 0,0 0 22 0,-2 0 1 16,2 0-29-16,0 0-32 0,-2 0-15 15,2 0-15-15,0 0 8 0,0 0-14 0,0 0-30 16,0 0-28-16,0 0-31 0,33 0 23 0,-33-27 8 15,41 27 4-15,-8-26 7 0,4 7-22 0,11 1 16 16,4-3 17-16,6-1 20 0,4-2 2 0,6-5 2 16,6-3 2-16,5 1 5 0,1 0 27 0,-3-2 9 15,6 1 15-15,-7 3 14 0,-2 1-13 0,-7 2-17 16,-7 6-23-16,-11 0-45 0,-8 4-23 0,-7 3-12 16,-12 3-33-16,-3 4-70 0,-9 1-74 0,-4 1-94 15,-3 3-100-15,-3 1-36 0,0 0-38 0,0 0-21 16,-42 0-17-16,17 0-58 0,-6 22-94 0,-8-22-164 15,-4 22 95-15,-9-22 163 0</inkml:trace>
  <inkml:trace contextRef="#ctx0" brushRef="#br0" timeOffset="-209468.74">19113 3605 3543 0,'0'0'2'16,"26"0"-2"-16,-26 0 7 0,23-23 29 0,-23 23 32 16,23 0 34-16,-23-18 8 0,19 18-33 0,-9 0-33 15,0 0-34-15,3-14-15 0,3 14 3 16,7 0-3-16,4 0 3 0,4 0 2 0,8 0-2 16,7 0 6-16,1 0 9 0,5 19 3 0,6-19 3 15,2 22 4-15,2-22-7 0,0 22-4 0,0-22-6 16,0 24-4-16,0-12-6 0,-4 1-4 0,-5 0 4 15,-5 1-3-15,-7-1-25 0,-8 1-54 0,-6 0-69 16,-4-1-74-16,-7 2-65 0,-3 1-46 0,-7 2-64 16,-2 1-146-16,-4-1-149 0,0-1 110 0</inkml:trace>
  <inkml:trace contextRef="#ctx0" brushRef="#br0" timeOffset="-209237.73">19377 3550 3432 0,'0'-2'-5'0,"0"0"3"0,33 2 3 0,-33 0 31 15,29 0 39-15,-8 0 31 0,0 0 29 0,1 32-12 16,3-32-30-16,2 36-21 0,0-11-23 0,6 2-9 16,-2 5-3-16,2 0-10 0,2 4-14 0,0 4-5 15,2 0-2-15,-1 4-2 0,-3-2 2 0,0-1-28 16,0 2-47-16,-8-3-59 0,-1-1-81 0,-5-2-71 15,-2-3-63-15,-7-2-65 0,-2-3-115 16,-6-6-193-16,-2-2 93 0,0-6 127 0</inkml:trace>
  <inkml:trace contextRef="#ctx0" brushRef="#br0" timeOffset="-208933.74">19214 3990 3478 0,'0'0'12'0,"0"0"19"0,0 0 23 0,0 0 48 16,0 0 32-16,0 0 17 0,0 0 2 0,0 0-36 15,0 0-31-15,0 0-24 0,0 0-6 16,0 0-5-16,16 0-12 0,-16 0-11 0,0 0-23 16,23 0-2-16,-10 0-5 0,3 0 7 0,7 0 4 15,4 0 3-15,2 0 6 0,6 0 0 0,4 0 2 16,0-19-1-16,5 19-10 0,5-18 3 0,1 18-15 15,6-27-6-15,2 10 9 0,2 0-9 0,-3-1 8 16,6 0-1-16,1-1-9 0,-4 1 2 0,-5 1 2 16,-3 3-5-16,-7 0-22 0,-5 2-47 0,-7 3-67 15,-8 1-112-15,-9 2-114 0,-3 1-111 0,-7 3-52 16,-6 2-58-16,0 0-155 0,-31 0 160 0,6 0 122 16</inkml:trace>
  <inkml:trace contextRef="#ctx0" brushRef="#br0" timeOffset="-208701.73">19013 4184 3595 0,'0'8'-4'0,"40"-5"29"0,-18 0 57 16,1-3 77-16,4 0 65 0,-2 0 17 0,6 0-17 15,0-24-61-15,0 24-47 0,0 0-39 0,4-21-29 16,6 21-8-16,1-19-14 0,5 19-9 0,-3-23-13 15,3 12-7-15,1-2 0 0,-3 1-4 16,3 0 3-16,-3 1-26 0,-3-1-39 0,-5 4-64 16,-2 0-100-16,-4 0-107 0,-2 3-112 0,-11-1-104 15,-1 4-107-15,-7 1-96 0,-6 1 21 0,-4 0 178 16</inkml:trace>
  <inkml:trace contextRef="#ctx0" brushRef="#br0" timeOffset="-208484.73">19168 4374 3645 0,'31'10'19'0,"-31"-4"46"0,40-1 62 0,-18-2 58 15,3-3 35-15,2 0-15 0,4 0-41 16,-4 0-49-16,4 0-52 0,-4 0-31 0,2 0-19 16,0 0-12-16,2 20-9 0,-6-20-2 0,-3 0 6 15,1 23-1-15,-2-23 1 0,-3 22 0 0,-1-8-34 16,-3 1-42-16,-1 2-42 0,-1 0-62 0,-2 2-53 15,1 0-58-15,-5 6-66 0,0-5-63 0,-6 3-99 16,2 1-231-16,0-5 34 0,-2-1 131 0</inkml:trace>
  <inkml:trace contextRef="#ctx0" brushRef="#br0" timeOffset="-208280.73">19311 4266 4274 0,'41'-16'10'0,"-14"5"28"15,2 1 39-15,2 0 40 0,-2 1 20 0,4 1-10 16,-2 4-33-16,-6 4-46 0,-2 0-38 0,-3 0-18 16,1 0-6-16,-4 37 0 0,3-37 6 0,-1 42 7 15,2-14-5-15,3 6 12 0,-3 6-5 0,2 1-32 16,2 7-32-16,-5-2-59 0,5 7-65 0,-4 0-57 16,1 2-76-16,-1 1-79 0,-2-1-70 0,-3-2-111 15,-1-5-190-15,-1-5 61 0,-3-11 149 0</inkml:trace>
  <inkml:trace contextRef="#ctx0" brushRef="#br0" timeOffset="-208076.73">19468 4414 4096 0,'0'-16'55'0,"0"3"48"0,27 2 41 0,-27 1 19 15,27-1-46-15,-27 4-50 0,29 4-45 0,-29 3-28 16,23 0-15-16,-23 0 2 0,29 24-4 0,-11-24 7 15,1 44 2-15,3-11 11 0,3 7 9 0,2 3-21 16,0 7-39-16,2 8-54 0,-2 0-75 0,-2 5-62 16,-3 1-72-16,-1-2-76 0,-4-1-78 0,-1-2-114 15,-3-8-192-15,-3-11 110 0,-10-6 150 16</inkml:trace>
  <inkml:trace contextRef="#ctx0" brushRef="#br0" timeOffset="-207861.73">19299 4585 3881 0,'33'-4'0'15,"-33"2"2"-15,22 0 10 0,-22 0 19 0,21 2 25 16,-21 0 8-16,19 0-10 0,-19 0-19 0,16 0-20 16,-16 29-14-16,23-29 7 0,-9 31-4 15,3-9-5-15,2 3 3 0,-1 7-1 0,3 2-32 16,0 4-45-16,-3-1-60 0,-1 4-67 0,-1 0-39 15,-1-1-36-15,-1-3-32 0,-1-3-55 0,-7-6-101 16,4-2-141-16,-4-10 12 0,3-5 123 0</inkml:trace>
  <inkml:trace contextRef="#ctx0" brushRef="#br0" timeOffset="-207592.73">19439 4760 1780 0,'13'4'9'0,"-3"-4"7"0,2 4 9 15,5-2-3-15,1-2-1 0,3 0-10 0,0 0-11 16,-1 0-10-16,-3 0-44 0,4 0-68 0,-1 0-82 16,3 0-121-16,0 0-95 0,4 0 68 0</inkml:trace>
  <inkml:trace contextRef="#ctx0" brushRef="#br0" timeOffset="-76975.18">30833 7399 1544 0,'2'0'30'0,"0"-33"48"16,0 16 36-16,-2-3 29 0,5 2-5 16,-5 0-10-16,0 3 8 0,0 1 5 0,0 1 2 15,0 2-13-15,0 3-29 0,0 1-25 0,0 4-20 16,0 1-24-16,0-1-14 0,0 3-15 0,0 0-15 15,0 0-10-15,0 0 0 0,0 0 4 0,0 0 5 16,0 21 14-16,-19-21 11 0,19 30 22 0,-15-8 8 16,15 5 3-16,-16 5 10 0,3 5-7 0,1 5 6 15,0 2 0-15,-1 3-6 0,-1 3-3 0,3 1 0 16,-1 1-1-16,0 3 7 0,-3 3-1 0,5-1-8 16,-5 3-3-16,3-1-7 0,-2 5 6 0,3 5 9 15,-1 4 1-15,-1 10-2 0,3 7-7 16,-2 7-5-16,1 5 3 0,1 6-14 0,0 2 2 15,-1 2-7-15,1-5-9 0,-2-2 7 0,1-4 6 16,-1 2-2-16,-1 2-5 0,1 2-3 0,0 2-13 16,-1 1-6-16,-1-2 7 0,1 0 0 0,5-3 3 15,0-5 7-15,2-5-2 0,-3-5 5 0,1-5 1 16,2-4 8-16,2 4-5 0,-2-1-6 0,-1 0-5 16,-1-1-7-16,2 0 1 0,-2-3 5 0,8-5 5 15,-5 0-5-15,3-8 7 0,0-7-4 0,2-5-2 16,0-9-22-16,0-2-30 0,0-7-35 0,0-7-51 15,0-5-27-15,0-5-5 0,0-7 10 0,19-4 10 16,-19-6-77-16,0-3-154 0,0 0-244 16,0-37-176-16,12 2 135 0</inkml:trace>
  <inkml:trace contextRef="#ctx0" brushRef="#br0" timeOffset="-75376.18">30786 7431 1389 0,'0'-13'16'0,"4"4"37"0,0-1 27 15,-4-3 20-15,4-1 1 0,-4 0-23 0,0 1 2 16,0-3 0-16,0 4 2 0,0 1 1 0,0-2-19 16,0 3-24-16,0 2-22 0,-25 1-20 0,25 4-7 15,0-1-1-15,-20 4 15 0,20 0 15 0,-29 0 5 16,10 0 11-16,-6 0 3 0,-2 25-4 0,-4-25-6 15,-4 0 0-15,-2 23-17 0,-2-23-6 0,4 0 1 16,-1 0-8-16,-1 15 7 0,2-15-1 16,4 0-1-16,4 0 0 0,2 0-5 0,5 0 1 15,-3 0 2-15,13 0 7 0,-3 0 30 0,9 0 23 16,0 0 17-16,4 0 17 0,-2 0-5 0,2 0 5 16,0 0-3-16,0 0-8 0,0 0-14 0,0 0-19 15,0 0-13-15,0 0-13 0,0 0-11 0,0 0-6 16,0 0-8-16,0 0 3 0,0 0 2 0,0 0 1 15,0 0-1-15,0 0-7 0,0 0-2 0,0 0-11 16,0 0 3-16,0 0-3 0,0 0-4 0,0 0 11 16,0 14 1-16,0-14 9 0,0 18 5 0,0-4 3 15,0 2 4-15,0 5 5 0,0 4-2 0,0 2 4 16,-25 4 0-16,25 1-5 0,-19 3 12 16,19 1 5-16,-18 3 4 0,5 1 2 0,5 2-10 15,-6 1-10-15,-1 1-6 0,3 0-1 0,-1 1-2 16,-3 0 5-16,-1-1 5 0,1 1 8 0,1 0 8 15,-1 3 5-15,-3-3-2 0,1 7-7 0,1 2-1 16,1 4-7-16,-1 3 1 0,-2 5 3 0,5 2-4 16,-3 3-2-16,3 3-5 0,2-1-1 0,-1-2 1 15,-1-2-7-15,1-2 3 0,3-1-4 0,-2-2-1 16,-3-1 4-16,7-1-3 0,-5 1-6 0,1 1 8 16,2 1-2-16,-1 3 5 0,3 3-3 0,2 2-9 15,-2-2 2-15,3 1-5 0,1-1 5 16,4 0-2-16,0-3-1 0,0-5 0 0,0-5 4 15,0-3-5-15,0-2 3 0,0-1 3 0,0-5-4 16,0 0 4-16,0-1-2 0,0-2 0 0,0-2 1 16,0 1-2-16,0 2 6 0,0-2-5 0,0 1 5 15,0 4 2-15,0 2-8 0,0 0 4 0,0 5-7 16,0-2 3-16,0 2-4 0,0 1 4 0,0-2 2 16,0-4-5-16,-12-1 3 0,12-2-4 0,0-6 6 15,0 0 6-15,0-2 13 0,0 0 9 0,0-4-5 16,0-1-1-16,0-1-16 0,0-1-5 0,0-1 3 15,0-1-4-15,0 1 4 0,0-1-4 0,0 0 6 16,0 2-3-16,16-1-4 0,-16 0 0 16,0 2-6-16,17-3-2 0,-17 0 9 0,0-4 2 15,10-1-2-15,-10-2 0 0,0-2-7 0,9-1 2 16,-9-2 0-16,2-2 0 0,-2-2 1 0,2-1-2 16,-2-1-3-16,0-2 2 0,0-1 1 0,0-2 3 15,0-1-2-15,0 0 2 0,0-1-5 0,0 1 2 16,0-1 0-16,0 2-1 0,0-2 7 0,0 2-5 15,0 0 5-15,0-1 1 0,0 1-7 0,-19-1 4 16,19-1-4-16,0-1 0 0,0 1 2 0,0-2-1 16,0-1 7-16,0 0-7 0,0 0 2 0,-8 1-6 15,8-3 4-15,0 0 6 0,0 0-5 0,0 0 6 16,0 0-7-16,0 1-3 0,0-1 2 16,0 0 0-16,0 0 1 0,0 0 1 0,0 0 3 15,0 0-5-15,0 0 2 0,0 0 1 0,0 0-1 16,0 0 9-16,0 0-5 0,0 0 10 0,0 0-3 15,0 0 15-15,0 0 7 0,0 0-6 0,0 0-1 16,29 0-19-16,-13 0-7 0,3-22-4 0,12 22 0 16,4-18-3-16,6 18 3 0,9-20-2 0,8 20 4 15,0-22-3-15,6 11-3 0,-2 1 12 0,-2 0 35 16,-2 1 26-16,-9-1 22 0,-3-1 9 0,-11 2-17 16,0 0 1-16,-16 1 20 0,3 2 8 0,-7 0 5 15,-3 1-11-15,-8 1-32 0,9 0-17 16,-11 1-19-16,0 2-12 0,-2 0-15 0,0-1-1 15,0 0-12-15,0 2-1 0,0-1 5 0,0 1-9 16,0 0 5-16,0-2-1 0,0 2-4 0,0 0 0 16,0 0 4-16,0 0 4 0,0 0 1 0,0 0-6 15,0 0 2-15,0 0-10 0,0 0 5 0,0 0 5 16,0 0 0-16,0 0 4 0,0 0-5 0,0 0 5 16,0 0 0-16,0 0 5 0,0 0 4 0,0 0 5 15,0 0 3-15,0 0-7 0,0 0 18 0,0 0-14 16,0 0-8-16,0 0 5 0,-25 0-18 0,25-26 1 15,-23 26 6-15,23-46-13 0,-31 17-8 0,13-8-22 16,3-6-6-16,-1-5 0 0,1 0 15 16,3 3 25-16,12-1 2 0,-8 2 15 0,8 4-8 15,-11 3-8-15,11 4 0 0,0 4 0 0,0 4 0 16,0 3 4-16,0 4 7 0,0 2-7 0,0 4 0 16,23 1-2-16,-23 4-21 0,0 1-38 0,0 1-52 15,0 1-56-15,0 3-44 0,0 0-47 0,0 0-46 16,0 1-54-16,0 0-71 0,0 0-68 0,0 0-74 15,0 0-104-15,0 0-65 0,0 0 161 0</inkml:trace>
  <inkml:trace contextRef="#ctx0" brushRef="#br0" timeOffset="3825.56">14834 16579 1982 0,'22'-7'55'15,"-22"1"56"-15,0-1 61 0,0 2 54 0,0 0-12 16,15 1-11-16,-15 2-24 0,0 0-13 0,0 1-12 16,0 1-7-16,0 0-7 0,0 0-15 0,0 0-10 15,0 0-26-15,0 0-24 0,0 0-20 0,0 0-19 16,0 0-16-16,0 0-15 0,0 0-6 0,0 0-5 16,0 0 6-16,0 14 12 0,0-14 28 0,0 15 15 15,-17-4 2-15,17 4-5 0,0 3-22 0,-16 6-9 16,16 3-8-16,-17 0 4 0,9 4-1 0,2 2 2 15,0 5 3-15,4 0-5 0,-3 4-3 0,-1 2-3 16,2-1-2-16,2 5 10 0,0-4-4 0,-2 1-2 16,0-6-3-16,0 0-54 0,-1-5-48 15,1-3-57-15,0-6-57 0,-2-3-36 0,0-7-12 16,-3-1-26-16,3-5-5 0,0-1-11 0,-2-5-83 16,-5-2-97-16,1-1-107 0,2 0 100 0</inkml:trace>
  <inkml:trace contextRef="#ctx0" brushRef="#br0" timeOffset="4178.56">14429 17235 2680 0,'26'0'69'0,"-26"0"49"0,21 0 60 0,-21 0 65 16,21 0-4-16,-21 0 6 0,0 0-21 0,18 0-37 16,-18 0-50-16,0 0-48 0,0 0-46 15,0 0-33-15,0 0-18 0,0 0-14 0,0 0 4 16,0 0-6-16,0 0 6 0,0 0 14 0,0 0-1 15,0 21 9-15,0-21 0 0,0 20-4 0,0-20 3 16,0 32 0-16,0-15-4 0,0 3 4 0,0-2-3 16,0 1 3-16,0 2-2 0,0-4-3 0,0 3 2 15,25-2-1-15,-25-3 1 0,0-1 3 0,23-2 0 16,-23-2 5-16,0-3 3 0,16-3 4 0,-16-1-2 16,11-3-2-16,-11 0-1 0,10 0-9 0,-2 0 5 15,3 0-9-15,-1-26 30 0,4 26 24 0,3-24-5 16,-3 24 10-16,3-29-23 0,2 13-32 15,-5-2 4-15,5 0-6 0,-3 0-8 0,-1 2 10 16,-1-1-6-16,3 1-31 0,-3 2-52 0,1 0-67 16,1 0-77-16,-1 3-57 0,-3 0-41 0,5 2-31 15,-3 2-27-15,-2 2-58 0,3 0-90 0,-3 0-115 16,3 0 109-16</inkml:trace>
  <inkml:trace contextRef="#ctx0" brushRef="#br0" timeOffset="4634.56">15789 16557 2974 0,'6'-11'86'0,"0"1"78"15,2 2 78-15,-4 2 69 0,1-1-36 0,-3 3-37 16,2 0-52-16,-4 2-44 0,0 2-39 0,0 0-29 15,0-1-29-15,0 1-26 0,0 0-17 0,0 0-20 16,0 0-12-16,0 0-2 0,0 0 16 0,0 0 8 16,0 23 12-16,0-23 9 0,0 27-11 0,0-7 4 15,-15 4-3-15,15 5-2 0,0 4 6 0,0 1-4 16,0 3 8-16,0 4-1 0,0 0-3 0,0 4-31 16,0-1-49-16,0 1-38 0,0-2-39 0,0 0-26 15,0-6-13-15,0-3-33 0,0-7-33 0,0-3-12 16,0-4-10-16,0-5 6 0,0-6 5 15,-20-3 10-15,20-2-32 0,0-4-75 0,0 0-139 16,-17 0 25-16,17 0 97 0</inkml:trace>
  <inkml:trace contextRef="#ctx0" brushRef="#br0" timeOffset="4973.56">15596 17167 2969 0,'0'0'98'16,"25"0"85"-16,-25 0 89 0,0 0 77 0,0 0-29 15,0 0-45-15,0 0-40 0,0 0-42 0,13 0-31 16,-13 0-5-16,0 0-31 0,0-19-18 0,6 19-35 16,-6 0-35-16,0 0-18 0,0 0-20 15,0 0-13-15,0 0-8 0,0 0-11 0,0 0-12 16,0 0 4-16,0 0-6 0,0 0 15 0,0 0 21 16,0 28-7-16,0-10-28 0,25 3-27 0,-25 4-18 15,22 2 0-15,-22 3 29 0,25-2 8 0,-25 2 6 16,23-2 8-16,-23-2 3 0,19-4 7 0,-19-2 7 15,12-4 9-15,-12-4 17 0,8-4 17 0,-8-2 7 16,6-5-7-16,-4-1-5 0,3 0-13 0,1 0-4 16,0-27 14-16,4 27-8 0,-1-30 6 0,1 12-4 15,0-1-3-15,1-2 2 0,1 0-7 0,0-1 0 16,-1 1-3-16,3-3-27 0,-3 3-45 0,3-2-71 16,0 1-106-16,3-1-74 0,2 3-86 15,-1 0-60-15,5 2-80 0,2 1-133 0,0 1-43 16,8-1 141-16</inkml:trace>
  <inkml:trace contextRef="#ctx0" brushRef="#br0" timeOffset="5254.56">17074 16599 3534 0,'9'-18'71'16,"1"3"81"-16,-6 0 62 0,0 1 62 0,2 1-18 16,-6 6-46-16,0 1-41 0,0 1-58 0,0 3-57 15,0 0-48-15,0 2-28 0,0 0-11 0,0 0-2 16,0 0 10-16,0 0 10 0,0 0 8 0,0 35 5 16,0-15 8-16,0 4-5 0,0 7-21 0,0 2-38 15,0 9-64-15,-14 4-56 0,14 4-54 0,0 4-43 16,0 3-9-16,0 3-33 0,0-1-23 0,-14 1-31 15,5-5-101-15,-1-3-126 0,-5-8-57 0,-1-7 120 16</inkml:trace>
  <inkml:trace contextRef="#ctx0" brushRef="#br0" timeOffset="5605.56">16771 17252 3125 0,'0'-8'92'0,"20"0"91"0,-20-1 89 15,0 2 74-15,17-1-22 0,-17 1-38 0,0 1-39 16,10 1-45-16,-10 2-57 0,0 2-60 0,0-2-51 16,0 2-31-16,0 1-23 0,0 0-1 0,0 0-4 15,0 0-4-15,0 0 2 0,0 0 11 0,0 0 11 16,0 26 2-16,0-26 5 0,0 36-3 0,0-14-9 16,0 6 1-16,27 4-5 0,-27 3-4 15,19-1-3-15,-19 2 3 0,18-2 7 0,-18 0-9 16,15-6-1-16,-15 1-11 0,12-6-3 0,-12-5 20 15,10-3 16-15,-10-6 29 0,5-3 20 0,-5-6-6 16,4 0-12-16,0 0 14 0,2 0 1 0,0-34 8 16,7 34 17-16,-3-36-24 0,2 15-21 0,7-1-4 15,2-1-17-15,-3 1-3 0,3-2-1 0,0 2 0 16,1 0-1-16,-1 0 0 0,0 3-29 0,-1 1-54 16,-1 1-60-16,-3 1-77 0,1 4-65 0,-3 1-57 15,-1 0-85-15,-1 2-89 0,1 1-118 0,-3 2-213 16,0-1 48-16,1 1 168 0</inkml:trace>
  <inkml:trace contextRef="#ctx0" brushRef="#br0" timeOffset="5862.56">17955 16600 3811 0,'21'-24'72'15,"-5"2"70"-15,-3 5 64 0,-5 3 49 0,0 0-39 16,-6 5-44-16,-2 3-54 0,0 3-50 0,0 2-40 16,0 1-37-16,0 0-17 0,0 0-2 15,0 0 3-15,0 0 19 0,0 0 3 0,0 29 2 16,0-29 8-16,-20 40-16 0,20-11-17 0,0 5-30 16,0 6-49-16,0 5-59 0,0 7-54 0,0 7-11 15,0 3-25-15,0 5-7 0,0-1-24 0,0 2-68 16,0 0-67-16,0-5-137 0,0-6-169 0,-34-10 118 15</inkml:trace>
  <inkml:trace contextRef="#ctx0" brushRef="#br0" timeOffset="6213.56">17647 17191 3192 0,'0'-18'78'0,"23"3"66"16,-23-2 65-16,0 4 64 0,20-3-15 0,-20 3-13 15,0 2-34-15,11 1-46 0,-11 4-60 0,0-1-57 16,6 3-38-16,-6 2-25 0,0 1-7 0,0 1-11 16,0 0 0-16,0 0 12 0,0 0 2 0,0 25 22 15,0-25 5-15,0 32-3 0,0-10 1 0,23 4-13 16,-23 4 4-16,20 2-4 0,-20 1 2 0,23 1-3 16,-23-1-15-16,27 1-15 0,-13-2 0 0,1 0 5 15,-1-1 11-15,-1-5 17 0,-1-3 3 0,-1-4-1 16,-1-4 10-16,-2-4 12 0,0-5-8 15,1-5 5-15,1-1 8 0,2 0 25 0,3 0 37 16,1-33 26-16,5 33-5 0,4-37-26 0,0 14-30 16,2-3-21-16,2-1-18 0,-1-3 0 0,3 0-9 15,-4 0-3-15,0 1 0 0,-2-3-3 0,2 5-36 16,-4 0-64-16,-3 4-57 0,1 1-87 0,-2 3-88 16,-3 3-90-16,3 4-93 0,-5 2-137 0,3 3-190 15,1 3 58-15,-5 0 161 0</inkml:trace>
  <inkml:trace contextRef="#ctx0" brushRef="#br0" timeOffset="6470.56">18929 16687 4061 0,'12'-26'55'0,"-2"1"62"0,1 4 48 0,-7 3 38 16,6 2-13-16,-8 4-39 0,0 4-39 0,-2 1-47 15,0 4-47-15,0 1-32 0,0 2-17 0,0 0 2 16,0 0 7-16,0 0 6 0,0 0 9 0,0 31 9 16,0-31-4-16,0 44 8 0,0-16-1 0,0 8-35 15,0 5-37-15,0 6-50 0,0 8-58 0,0 2-42 16,0 7-34-16,23 1-15 0,-23 2-7 0,0 3-22 16,0-6-17-16,0-2-40 0,0-6-63 15,0-6-67-15,0-9-107 0,-35-8 64 0,35-7 132 16</inkml:trace>
  <inkml:trace contextRef="#ctx0" brushRef="#br0" timeOffset="6806.56">18776 17258 3021 0,'0'-11'63'0,"0"0"44"0,12 4 44 15,-12-2 52-15,0 4-28 0,10-1-23 0,-10 5-48 16,0-3-57-16,0 4-48 0,0 0-31 15,0 0 3-15,0 0 7 0,0 0 10 0,0 21 13 16,0-21 0-16,-18 27 1 0,18-7 3 0,0 1-5 16,0 4 2-16,0 3-4 0,0 0 0 0,0 3-6 15,0-1-10-15,0-3-5 0,0 1-3 0,23-5 6 16,-23-1 10-16,0-5 8 0,0-6 10 0,0-2 13 16,16-5-4-16,-16-1-3 0,12-3 19 0,-3 0 34 15,3 0 31-15,3-32 31 0,3 32 3 0,7-31-23 16,-2 12-4-16,4-1-16 0,-3 1-17 0,3-3-11 15,2-1 0-15,-4 0-2 0,0-1-4 0,-2 3-12 16,-1-4-19-16,-1 6-14 0,-2-2-7 0,-5 3-4 16,-4 3-26-16,3 2-83 0,-7-1-113 15,0 5-170-15,-6 2-181 0,0 2-185 0,0 3-271 16,0-1 167-16,-25 2 209 0</inkml:trace>
  <inkml:trace contextRef="#ctx0" brushRef="#br0" timeOffset="10966.56">16401 17836 1808 0,'0'0'74'0,"0"0"42"0,0 0 40 15,0 0 31-15,0 0-36 0,0 0-5 0,0 0 3 16,0 0 6-16,0 0-4 0,0 0-5 0,0 0-13 16,0 0-11-16,0 0-5 0,0 0-10 0,0 0-18 15,0 0-18-15,0 0-20 0,0 0-15 0,0 0-14 16,0 0-11-16,0 0-13 0,0 0-12 0,0 0 2 15,0 0-7-15,0 0 10 0,0 17 10 0,20-17 26 16,-20 17 20-16,0-6-5 0,0 7 1 0,0 2-30 16,0-2-8-16,15-2 2 0,-15 1-10 15,0 1 11-15,0-1-2 0,0 1-2 0,0-4 6 16,0 0-11-16,0 4-6 0,0-1-21 0,-27 0-18 16,27-4-23-16,0-1-4 0,-25-2 19 0,25-4 4 15,-27-1-4-15,9-5-26 0,-3 0-27 0,-4 0-4 16,0-26 16-16,-2 26 25 0,3-35 31 0,-1 15 18 15,2 1 14-15,6 3 9 0,7-7 0 0,2 5 0 16,6-4-1-16,2 7-1 0,0-3 6 0,0 0 4 16,41 0 4-16,-41-3-6 0,44 7-4 0,-18 1-4 15,3 1-3-15,2 2 4 0,0 5-2 0,2-1-5 16,-2 2-24-16,-4 1-44 0,-2 1-71 0,-4 2-81 16,-7 0-92-16,-1 0-51 0,-5 0-56 15,-4 0-91-15,0 0 43 0,-4 23 96 0</inkml:trace>
  <inkml:trace contextRef="#ctx0" brushRef="#br0" timeOffset="11150.56">16698 17937 2952 0,'23'-22'23'15,"-4"22"17"-15,-5-20 19 0,-4 20 11 0,1-16-22 16,-5 16-14-16,-4-11-20 0,-2 11-16 15,0 0-8-15,0 0-62 0,0-5-63 0,0 5-83 16,0 0-100-16,0 0-43 0,0 0-73 0,0 0-104 16,0 0 57-16,0 0 103 0</inkml:trace>
  <inkml:trace contextRef="#ctx0" brushRef="#br0" timeOffset="11706.56">16952 17826 2901 0,'11'-8'33'0,"-3"3"23"0,-2 0 28 16,-2 0 19-16,1-1-25 0,-3 2-21 15,-2 4-33-15,0 0-28 0,0 0-15 0,0 0-5 16,0 0 8-16,0 0 10 0,0 0 5 0,-25 0 5 16,25 25-1-16,0-25 2 0,-23 25 0 0,23-7-9 15,-16-3 2-15,16 8-11 0,-15-2-5 0,15-3 3 16,-12 2-4-16,12-1 1 0,-7 1 4 0,7-1 1 15,0-1 4-15,0-3 9 0,0-1 0 0,0 3 6 16,0-4-3-16,21-2 2 0,-21-2 4 0,0-2 12 16,0-1 16-16,23-4 9 0,-23 1 9 0,14 0-7 15,-14-2-9-15,17 1-11 0,-17-1-11 0,10 1-12 16,-10-2-7-16,11 1-2 0,-11 1-2 0,4-1 2 16,-4 3 5-16,2 1 0 0,0 2 0 15,2 1-4-15,-2 3 0 0,0 0 1 0,0 2 1 16,-2 1 1-16,0 2 4 0,0-3-1 0,0 1 1 15,0 0-1-15,0-2 0 0,-27 0-6 0,27 0 7 16,0-3 2-16,-22-1 1 0,22-1 5 0,-19-1-6 16,7-4-3-16,-5 0-3 0,0-2-9 0,3 0-6 15,-5 0 8-15,3 0-3 0,-1-28 8 0,1 28 1 16,3-28-2-16,7 28 3 0,-2-32-2 0,8 13 5 16,0-2-4-16,0-2 3 0,0 0-8 0,29-3 0 15,-29-1 4-15,35 2 5 0,-14 1 12 0,1 3 5 16,1 5 8-16,4-5 7 0,0 2 24 15,-2 1 26-15,-1 0 10 0,-3 3 12 0,2-2-13 16,-5-1-15-16,-1-2-20 0,-7 5-23 0,-1 0-17 16,-5 1-18-16,-2 2-9 0,-2-1-1 0,0 1-15 15,0 1-33-15,0 0-51 0,-33 2-68 0,33 3-59 16,-23 0-54-16,23 3-32 0,-23 0-26 0,23 3-41 16,-20 0-75-16,20 0-104 0,-15 0 50 0,15 26 123 15</inkml:trace>
  <inkml:trace contextRef="#ctx0" brushRef="#br0" timeOffset="12217.56">17351 17804 2572 0,'7'-4'63'0,"-1"2"62"16,0 1 57-16,0-1 59 0,-4-1-11 0,2 2-13 16,-4 0-13-16,2-1-29 0,-2 2-34 15,0 0-29-15,0 0-36 0,0 0-24 0,0 0-20 16,0 0-22-16,0 0-10 0,0 0-8 0,0 0-6 15,0 0 1-15,-16 0-1 0,16 0 8 0,0 0 6 16,-15 0 3-16,15 0 0 0,-20 0 1 0,5 20 0 16,-1-20-2-16,-3 14-1 0,1-14-4 0,-3 21 3 15,4-10 0-15,-3 2 3 0,3 1 0 0,1 6-5 16,1-1-2-16,1-2 2 0,3 1 3 0,-1 0-2 16,2 1-4-16,3 2-8 0,1-1-13 0,4-3-3 15,0 1 7-15,2 1 5 0,0 2 13 0,0-3 3 16,0-6 0-16,0 0 9 0,27-2-4 15,-27-3 3-15,23-2-1 0,-23-3 4 0,25-2-2 16,-25 0 3-16,26 0-5 0,-26 0-6 0,23 0 4 16,-23-26 0-16,19 26 2 0,-19-20-1 0,12 20-5 15,-12-20 2-15,6 20-5 0,-6-22-1 0,0 10-5 16,0 0-41-16,0 0-48 0,0 2-63 0,0-2-68 16,0 3-54-16,-20 0-48 0,20 3-55 0,0 1-84 15,-19 3-120-15,19 0-69 0,0 2 124 0</inkml:trace>
  <inkml:trace contextRef="#ctx0" brushRef="#br0" timeOffset="14038.56">13668 17903 2517 0,'14'-4'58'16,"3"0"37"-16,-7 1 40 0,-2-1 33 15,3 1-29-15,-5-2-23 0,-2 4-22 0,-2 1-33 16,-2 0-33-16,0 0-20 0,0 0-27 0,0 0-8 16,0 0 17-16,0 0 21 0,2 0 26 0,0 32 8 15,2-32-10-15,-2 29-18 0,3-29-13 0,-1 33 2 16,0-14 1-16,-4 2 0 0,2-3 2 0,0-3-2 15,-2 3-3-15,0 3-3 0,0-1 2 0,0-2-3 16,-23-1 6-16,23-1 3 0,0-4-2 0,-31-1-2 16,31-4 4-16,-29-1 0 0,15-5-3 0,-3-1-8 15,-1 0-8-15,-1 0-13 0,1 0-4 0,-1-32 0 16,2 32 1-16,1-35 2 0,1 13 7 0,3 0 15 16,2 2 1-16,3 0 4 0,3 5 6 15,2-4-9-15,2-1-4 0,0 6 6 0,0 0-5 16,0 1 3-16,27 1 3 0,-27-3-7 0,25 3 1 15,-25 5-1-15,35 1-2 0,-18 3-1 0,3 1-15 16,-1 2-48-16,2 0-59 0,-3 0-63 0,1 0-64 16,-1 0-57-16,-1 23-101 0,-1-23-114 0,-1 0-56 15,1 24 108-15</inkml:trace>
  <inkml:trace contextRef="#ctx0" brushRef="#br0" timeOffset="14214.56">14027 17995 2975 0,'17'0'12'0,"-5"0"6"15,-1-22 13-15,-5 22 6 0,2 0-16 0,-8-18-7 16,2 18-16-16,-2 0-11 0,0 0-46 0,0 0-61 16,0 0-46-16,0 0-85 0,0 0-79 0,-20 0-129 15,20 0-151-15,0 24 95 0</inkml:trace>
  <inkml:trace contextRef="#ctx0" brushRef="#br0" timeOffset="14618.57">14238 17926 2554 0,'19'-7'45'0,"-5"3"31"15,-3 0 34-15,-3 1 32 0,-2-2-16 0,0-1-11 16,-4 6-17-16,1-2-24 0,-3 0-23 0,0 2-21 15,0 0-18-15,0 0-11 0,0 0-10 0,0 0 1 16,0 0 2-16,0 0 59 0,0 0 13 0,0 18 2 16,0-18 2-16,0 19-52 0,0-19-11 0,0 23 0 15,0-23-5-15,0 21-2 0,0-8 3 0,-17 0-7 16,17 2 6-16,0-3-2 0,0 2 0 0,-14 3 4 16,14 2-2-16,-13 2 2 0,13-3-6 15,-10 0-27-15,6 0-10 0,-3-5-12 0,3-2 0 16,-2-1 18-16,-2-3 6 0,0-2 13 0,-3-4 3 15,1-1 2-15,-2 0 3 0,-3 0-2 0,3-23 0 16,-1 23 10-16,3-29-2 0,0 8 0 0,-1-1 4 16,3-1-2-16,4 1 7 0,0 4-1 0,2-4 4 15,2 2-1-15,0 2-3 0,0 1 1 0,0 1-1 16,0 3-8-16,29-2-2 0,-29 1 5 0,0 3-7 16,24 4 1-16,-24-1-2 0,21 4-32 0,-21 0-41 15,19 2-53-15,-19 0-57 0,18 2-39 0,-9 0-42 16,-1 0-46-16,-2 0-83 0,2 20-106 15,-2-20-22-15,3 0 101 0</inkml:trace>
  <inkml:trace contextRef="#ctx0" brushRef="#br0" timeOffset="15145.56">14468 17852 1957 0,'18'-2'36'0,"-18"0"26"0,0 1 30 0,0-1 30 15,15 2-6-15,-15-1 7 0,0 0 0 0,0-1-5 16,8 1-9-16,-8 1-10 0,0 0-17 0,0 0-9 15,4 0-4-15,-4 0-7 0,2 0-3 0,-2 0-12 16,0 0-24-16,0 0-13 0,0 0-11 0,0 0-7 16,0 0-2-16,0 0-2 0,0 0 0 0,0 0 18 15,0 0 20-15,0 21 9 0,0-21 3 0,0 18-14 16,0-18-11-16,0 24-3 0,0-7-6 0,25 0-3 16,-25-4 1-16,0-1-6 0,0-1 2 15,13-1 2-15,-13 2 0 0,0-2-3 0,0-5 7 16,0 2-4-16,0 0-1 0,0 2-1 0,0-1-14 15,0-2-17-15,-29-1-18 0,29-3-13 0,-23-2-9 16,23 0 7-16,-29 0 2 0,12 0 11 0,3-26 20 16,-3 26 12-16,1 0 15 0,3-29 6 0,-1 29 4 15,4-30-4-15,5 13 6 0,1 2 9 0,4-3 4 16,0 0 11-16,0-3-2 0,0 6-3 0,0 3-5 16,27-1 1-16,-27 3-6 0,21 0-6 0,-21 3-4 15,21 2-10-15,-21 0 2 0,16 0-1 0,-16 2-21 16,15 0-23-16,-15 2-40 0,12 1-39 15,-12 0-29-15,6 0-28 0,-6 0-28 0,8 0-36 16,-3 0-58-16,-1 0-63 0,0 0-115 0,-2 22 62 16,0-22 109-16</inkml:trace>
  <inkml:trace contextRef="#ctx0" brushRef="#br0" timeOffset="15403.56">14710 17803 2813 0,'6'0'47'15,"-2"-13"46"-15,2 13 41 0,-2-6 40 0,0 1-21 16,-4 2-32-16,0 3-44 0,0 0-46 0,0 0-34 16,0 0-18-16,0 0 5 0,0 0 16 0,0 0 9 15,0 27 9-15,0-27-4 0,0 23-7 0,0-6 0 16,0 2-2-16,0 7 4 0,0-4-7 0,0-1 0 15,0 1-33-15,-16 1-59 0,16 2-54 0,0 0-73 16,0 0-63-16,0-3-51 0,-8 0-122 0,8 3-175 16,0-2 22-16,0-5 107 0</inkml:trace>
  <inkml:trace contextRef="#ctx0" brushRef="#br0" timeOffset="15978.56">15404 17803 2535 0,'21'0'32'0,"-21"-4"20"0,14 4 14 0,-14 0 19 15,0-1-21-15,11 1-18 0,-11 0-10 0,0 0-25 16,0 0-14-16,0 0-7 0,0 0 13 0,0 0 20 16,0 0 10-16,0 22 0 0,0-22-10 15,0 18-13-15,0-18-6 0,0 24 0 0,-19-12 2 16,19 0-6-16,0 1 4 0,-21 4 1 0,21 0-4 16,-22-3 1-16,11-2 1 0,-3-1 5 0,-1 0-6 15,-1-1 2-15,-3-1-5 0,3-6-2 0,-3 0-2 16,-2 1-15-16,3-1-2 0,-3 1-7 0,5-2 7 15,-1-2 10-15,3 0 3 0,1 0 9 0,3 0 8 16,0 0 0-16,3 0 1 0,3-27-4 0,0 27-5 16,4-19 3-16,0 19-4 0,0-25 7 0,0 12-1 15,0-3-1-15,25 0 4 0,-25 3-7 0,0 3-4 16,29 2 1-16,-29-1-2 0,23 4-1 16,-23 0-20-16,24 1-38 0,-24 2-51 0,23 0-60 15,-13 2-61-15,1 0-85 0,-1 0-91 0,0 0-146 16,-1 0 69-16,1 0 119 0</inkml:trace>
  <inkml:trace contextRef="#ctx0" brushRef="#br0" timeOffset="16146.56">15474 17946 2447 0,'15'0'28'0,"-3"0"13"0,-1-26 4 16,-3 26 6-16,-2 0-36 0,-6 0-8 15,6-12-6-15,-6 12-36 0,0 0-57 0,0 0-82 16,0 0-95-16,0 0-120 0,0 0-152 0,-20 0 56 16,20 0 99-16</inkml:trace>
  <inkml:trace contextRef="#ctx0" brushRef="#br0" timeOffset="16318.56">15584 17924 2244 0,'0'0'32'0,"6"0"22"0,-6 0 10 16,0 0 0-16,4-19-28 0,-4 19-23 15,0 0-7-15,0 0-21 0,0 0-53 0,0 0-66 16,0 0-106-16,0 0-91 0,0 0-91 0,0 0-74 16,0 0 105-16</inkml:trace>
  <inkml:trace contextRef="#ctx0" brushRef="#br0" timeOffset="16474.56">15669 17888 1692 0,'0'0'11'16,"8"0"-3"-16,-8 0-5 0,0 0-19 15,0 0-75-15,0 0-90 0,0 0-103 0,0 0-124 16,0 0 66-16</inkml:trace>
  <inkml:trace contextRef="#ctx0" brushRef="#br0" timeOffset="16747.57">15803 17834 1624 0,'2'0'26'16,"-2"0"14"-16,4 0 16 0,-4 0 2 0,2 0-28 15,-2 0-13-15,0 0-13 0,0 0-8 0,0 0 1 16,0 0-4-16,0 0 1 0,0 0 2 0,0 0 3 16,0 0 1-16,0 0-3 0,0 0 2 0,0 0 1 15,0 0-4-15,0 0-25 0,0 0-30 0,0 0-47 16,0 0-49-16,0 0-44 0,0 0-56 0,0 0-84 15,0 0 41-15,0 0 73 0</inkml:trace>
  <inkml:trace contextRef="#ctx0" brushRef="#br0" timeOffset="17994.56">17612 17926 2460 0,'0'0'54'0,"0"0"43"0,0 0 48 16,0 0 42-16,0 0-9 0,0 0-7 0,0 0-17 16,0-10-25-16,0 10-28 0,0 0-36 0,0 0-24 15,0 0-26-15,0 0-11 0,0-5-2 0,0 5-4 16,0 0-2-16,0 0-4 0,0 0 0 0,0 0-14 16,0 0-28-16,0 0-43 0,0 0-49 15,0 0-50-15,0 0-34 0,0 0-21 0,0 0-20 16,0 0-31-16,0 0-54 0,0 0-61 0,0 0-61 15,0 0 36-15,0 0 121 0</inkml:trace>
  <inkml:trace contextRef="#ctx0" brushRef="#br0" timeOffset="18310.56">17649 17940 2299 0,'4'0'45'0,"2"0"30"0,1 0 31 0,-1 0 42 16,2 0-15-16,-2 0 3 0,-2 0-10 0,1 0-26 15,-1 0-32-15,-2 0-29 0,0 0-26 0,-2 0-14 16,0 0-9-16,0 0-9 0,0 0-2 15,0 0-10-15,0 0 16 0,0 0 6 0,0 0 11 16,0 19 7-16,0-19-4 0,0 18 3 0,-23-18-2 16,23 27 3-16,0-12-6 0,-25-3-9 0,25 3-30 15,-18 2-27-15,7 1-27 0,-1-2-6 0,2-3 17 16,-3 0 20-16,1-2 25 0,-3-4 8 0,3-1 9 16,0-4 5-16,-1-2 10 0,1 0 2 0,3 0 1 15,-1 0 0-15,4-26 6 0,0 26-2 0,4-30 17 16,0 13 27-16,2-1 7 0,0 1 13 0,0 2-3 15,0 15-26-15,26-27-10 0,-26 14-3 0,19 1-9 16,-19 2-6-16,25-1-4 0,-25 1-6 0,21 0-5 16,-21 0 4-16,20 3-24 0,-20 6-56 15,11-3-76-15,-11 4-92 0,10 0-91 0,-4 0-82 16,2 0-90-16,-1 26-21 0,-1-26 112 0</inkml:trace>
  <inkml:trace contextRef="#ctx0" brushRef="#br0" timeOffset="18478.56">17757 17970 2712 0,'22'-19'16'0,"-1"19"16"0,-4-22 23 16,-3 22 4-16,-14-18-15 0,19 18-21 0,-19-8-28 16,0 8-31-16,0 0-65 0,0 0-78 15,0 0-65-15,0 0-52 0,0 0-79 0,0 0-97 16,0 0-14-16,0 21 84 0</inkml:trace>
  <inkml:trace contextRef="#ctx0" brushRef="#br0" timeOffset="18849.56">18098 17995 2972 0,'14'0'39'16,"-1"0"34"-16,-5-25 31 0,-2 25 22 15,0 0-25-15,-2-19-26 0,-2 19-26 0,-2 0-22 16,0 0-16-16,0 0-18 0,0 23-5 0,0-23-7 16,0 0-1-16,0 21 5 0,0-21 2 0,0 0 9 15,0 0 3-15,0 0 4 0,0 0 1 0,0 0 1 16,-20 0-4-16,20 15-7 0,0-15-21 0,-13 24-28 16,13-9-22-16,-12 1-37 0,4 4-23 0,-3-2-12 15,3-4-10-15,-2 0 11 0,-1-2 24 0,-1-2 32 16,2-3 30-16,-1-2 35 0,-1-4 19 0,2-1 8 15,1 0 6-15,1 0-4 0,2-26 4 0,0 26-2 16,1-32 2-16,3 10 33 0,2 1 30 0,0 3 25 16,0 2 23-16,0 4-20 0,0-7-15 15,27 2-21-15,-27 2-18 0,23 2-10 0,-23 0-19 16,23 0-9-16,-23 0-10 0,27-2 0 0,-27 7-20 16,22 3-41-16,-22 2-50 0,19 3-77 0,-19-2-69 15,14 2-53-15,-7 0-69 0,-1 0-71 0,0 22-7 16,-4-22 100-16</inkml:trace>
  <inkml:trace contextRef="#ctx0" brushRef="#br0" timeOffset="19281.56">18313 17926 2441 0,'8'-2'45'16,"0"-2"34"-16,-4 4 30 0,2-1 35 0,-1-2-19 15,-1 3-8-15,-2 0-14 0,0 0-30 0,-2-1-26 16,0 1-23-16,0 0-18 0,0 0-6 0,0 0-2 16,0 0-5-16,0 0 0 0,0 0-2 0,0 0-2 15,2 0-3-15,-2 0 3 0,0 19 2 0,2-19 3 16,0 18 7-16,-2-18-1 0,0 18-1 15,2-18 2-15,0 22-2 0,-2-9 3 0,0-5-5 16,0 3-25-16,0 2-30 0,0 0-20 0,0 2-21 16,-25 1 3-16,25-2 10 0,0-1 5 0,-24-4 26 15,24 0 16-15,0-4 22 0,-21-1 13 0,21-4 10 16,0 0 1-16,-12 0-1 0,12 0 1 0,0-24-3 16,0 24 7-16,0-29 15 0,0 29 32 0,0-33 29 15,0 17 16-15,0 16-10 0,0-23-26 0,0 23-33 16,0-19-25-16,0 7-3 0,0 3-5 0,0 0 2 15,24 0-6-15,-24-1 2 0,0-1-30 0,15 0-51 16,-15 10-53-16,0-2-79 0,0 2-79 0,14 1-83 16,-14 0-83-16,0 0-108 0,11 0 111 15</inkml:trace>
  <inkml:trace contextRef="#ctx0" brushRef="#br0" timeOffset="19849.56">18433 17808 2401 0,'0'-9'61'0,"0"5"50"0,0 0 54 16,0 0 53-16,12 2-4 0,-12-2 3 0,0 0-4 16,0 3-2-16,0-2-20 0,0 3-23 0,0-1-31 15,0 1-33-15,0-2-32 0,0 2-24 0,0 0-19 16,0 0-14-16,0 0-8 0,0 0-10 0,0 0 0 16,0 0-11-16,0 0-4 0,0 0-1 0,0 0-2 15,0 0 2-15,0 0 7 0,0 0 6 0,0 23 4 16,0-23 5-16,0 23-3 0,0-9 3 0,0 4-7 15,0 7 1-15,0 0 6 0,0-3-5 0,0-1 6 16,0-2-2-16,0 0 2 0,0-1 2 0,0-5-6 16,0-4 1-16,0-2-6 0,0 1 4 15,0-1 2-15,0-1 5 0,0-3 4 0,0-1-1 16,0-2 3-16,0 0 10 0,0 0-9 0,0 0-13 16,0 0-51-16,0 0-65 0,0 0-81 0,0 0-102 15,0 0-108-15,0 0-173 0,0-15-280 0,23 15 29 16,-23 0 162-16</inkml:trace>
  <inkml:trace contextRef="#ctx0" brushRef="#br0" timeOffset="20429.56">18856 17888 2413 0,'23'-20'67'0,"-23"20"42"0,23 0 48 16,-23-18 36-16,16 18-36 0,-5 0-6 0,-7-14-24 16,2 14-16-16,-4 0-19 0,2 0-27 0,-4 0-18 15,2 0-20-15,0 0-16 0,-2 0-11 0,0 0-8 16,0 0-5-16,0 0-8 0,0 0 0 0,0 0 4 15,2 0 9-15,-2 0 8 0,4 20 6 0,-1-20-4 16,-1 23-2-16,2-5 1 0,-2 1-3 0,2 0 2 16,-4-3-21-16,0-1-47 0,0 1-35 15,0-1-28-15,0 1-18 0,0-6 9 0,0 1 5 16,-23 0-4-16,23 2 26 0,0-3 32 0,-27-2 33 16,27-4 36-16,-24-2 12 0,24-2 0 0,-21 0-3 15,21 0 5-15,-17-24 3 0,17 24 16 0,-10-24 19 16,10 24 24-16,0-21 23 0,0 5 5 0,0 1 1 15,0 1-17-15,0-1-11 0,33 0-8 0,-33 0-20 16,21 0-10-16,-21-3-22 0,22 8-5 0,-22 2-17 16,23 2-37-16,-23 2-57 0,17 0-74 0,-17 4-70 15,18 0-69-15,-7 0-87 0,1 0-83 0,-2 0-29 16,-1 25 110-16</inkml:trace>
  <inkml:trace contextRef="#ctx0" brushRef="#br0" timeOffset="20598.56">19115 17969 2675 0,'12'-19'42'15,"0"19"40"-15,3-20 41 0,-5 20 30 0,1-19-21 16,-3 19-40-16,-2-10-40 0,-2 10-32 0,-4 0-59 16,0-6-69-16,0 6-86 0,0 0-105 0,0 0-113 15,0 0-91-15,0 0-35 0,0 0-6 0,0 0 154 16</inkml:trace>
  <inkml:trace contextRef="#ctx0" brushRef="#br0" timeOffset="20758.56">19274 17986 3155 0,'14'0'52'0,"1"-26"61"0,-3 26 67 0,1-20 57 15,-7 20-25-15,2-21-64 0,-2 21-60 0,-4 0-60 16,0 0-39-16,-2-16-68 0,0 16-88 0,0 0-108 15,0 0-114-15,0 0-102 0,0 0-173 0,0 0-119 16,0 0 135-16</inkml:trace>
  <inkml:trace contextRef="#ctx0" brushRef="#br0" timeOffset="21642.56">19710 17729 2252 0,'8'-3'77'0,"1"-1"58"0,-3 2 71 0,2-1 64 16,-4 1-19-16,2 0-7 0,-4-1-21 0,0 2-21 15,1 0-23-15,-1-1-28 0,-2 2-34 0,2-1-23 16,-2 1-28-16,0 0-19 0,0 0-20 0,0 0-13 16,0 0-7-16,0 0-7 0,0 0-2 0,0 0 1 15,0 0-4-15,0 0-2 0,0 0 0 0,0 0-9 16,0 0-3-16,0 0 2 0,-19 0 4 0,19 0 7 15,-16 0 9-15,16 0-3 0,-25 0 4 0,10 0-4 16,1 0-1-16,-1 0 2 0,1 0-5 0,1 0-1 16,3 0 4-16,2 0-1 0,2 0 2 15,2 14 0-15,1-14 3 0,1 0 6 0,2 0 1 16,0 0 2-16,0 0-1 0,0 0 17 0,0 0 5 16,0 0 10-16,0 0 2 0,0 0-17 0,0 0-12 15,0 0-10-15,0 0-4 0,0 0-10 0,0 0 2 16,0 0-4-16,0 0-5 0,0 0 5 0,0 8 4 15,0-8 4-15,0 6 1 0,0-2 0 0,0 1 0 16,0 3 2-16,0 0 4 0,0 2-2 0,0-1 1 16,0 1-1-16,0 1-7 0,-14-1 3 0,14-1-1 15,0 1 1-15,0-1 3 0,0-4 3 0,0 2-3 16,0-2-2-16,0-2 4 0,0-1 6 0,0 1-2 16,0-3 9-16,0 0 2 0,0 0-8 15,0 0 11-15,0 0 19 0,0 0 28 0,0 0 5 16,0 0-10-16,0 0-29 0,19 0-33 0,-19 0-4 15,20 0 4-15,-5-20-1 0,-1 20 1 0,3 0 5 16,-1 0 4-16,1-11 4 0,-1 11 2 0,-1 0-3 16,-1 0-6-16,-3 0-5 0,-3 0-8 0,-2 0-1 15,0 0-4-15,-2 0-8 0,0 0 4 0,-4 0-12 16,0 0 4-16,0 0 17 0,0 0-1 0,0 25 9 16,0-25 0-16,0 33-2 0,0-13 5 0,-26-2-4 15,26 3 11-15,-25 1-28 0,25 0-53 0,-33 0-64 16,14 2-89-16,1-6-57 0,-1 3-35 15,-4 2-17-15,-2 0-8 0,-2 0-19 0,-6-3-28 16,0-4-92-16,-6-2-141 0,-2-6 10 0,-3-5 118 16</inkml:trace>
  <inkml:trace contextRef="#ctx0" brushRef="#br0" timeOffset="22245.56">19371 17803 1803 0,'2'-3'63'0,"2"0"40"15,-2 1 37-15,2 0 40 0,1 1-37 0,-3-1-8 16,2-1-7-16,-2 3-18 0,0-1-7 0,0 1-11 15,0 0-22-15,-2 0-13 0,0-1-17 0,2 1-18 16,-2 0-9-16,0 0-8 0,0 0-5 0,0 0-5 16,0 0-2-16,0 0-7 0,0 0-1 0,0 0 1 15,0 0 5-15,0 0 10 0,0 18 13 0,0-18-4 16,0 14 0-16,0-14-3 0,0 23-5 0,0-10 2 16,0 1 0-16,0 0-1 0,0 8-2 0,-27-5 2 15,27 0 2-15,0-2-1 0,-20-1-6 0,20-3-9 16,-19-2-19-16,9 0-9 0,-1-9 8 15,3 0 8-15,-2 0 22 0,-3 0 8 0,5 0 4 16,-2 0 1-16,1 0-5 0,3 0 1 0,0 0-8 16,-2-31 7-16,6 31 2 0,0-30 12 0,2 11 18 15,0-1 11-15,0-2 6 0,0 7-5 0,0 0-7 16,0 2-3-16,28 0-9 0,-28 4-5 0,0 9-8 16,21-18-17-16,-21 18-2 0,0-11-4 0,19 11-32 15,-19-6-49-15,0 3-62 0,8 2-77 0,-8 1-61 16,0 0-59-16,0 0-36 0,6 0-20 0,-6 0-34 15,6 0-19-15,-3 24 103 0</inkml:trace>
  <inkml:trace contextRef="#ctx0" brushRef="#br0" timeOffset="49641.56">23819 3007 2858 0,'0'7'7'15,"21"-7"-1"-15,-21 9-3 0,0-9 1 0,19 0-10 16,-19 0 4-16,16 0 5 0,-16 0 16 0,23 0 34 16,-9 0 18-16,9 0 12 0,4 0-4 0,8 0-26 15,7 0-5-15,7 0-6 0,13-16 2 0,11 16 4 16,11 0 2-16,3 0-10 0,6 0-10 0,6-8-4 16,5 8-6-16,-5 0-1 0,-2-7 1 0,-2 3-2 15,-6 1-5-15,-6-1-2 0,-7-1-6 0,-14 2-1 16,-4-1-3-16,-17 2-27 0,-10-1-74 15,-8 0-100-15,-15 3-90 0,-8 0-69 0,0 0-58 16,-49 0-72-16,1 27-127 0,-12-27 87 0,-12 28 130 16</inkml:trace>
  <inkml:trace contextRef="#ctx0" brushRef="#br0" timeOffset="49862.56">23270 3706 2790 0,'31'10'15'0,"10"-4"36"15,2-4 36-15,9-2 36 0,6 0 18 0,6 0 0 16,6-32-8-16,7 32-4 0,7-21-7 0,5 21-12 16,2-26-13-16,13 9-23 0,-5-2-19 15,8-3-26-15,1-1-1 0,-1 2-7 0,1-2-6 16,-7 1-5-16,-4 0-20 0,-6 3-5 0,-2 4-11 16,-12 1-26-16,-15 3-57 0,-9 2-93 0,-11 3-130 15,-15 2-70-15,-9 4-18 0,-14 0 42 0,-4 0 47 16,-41 32-7-16,6-11-14 0,-15 4-97 0,-16 4 93 15</inkml:trace>
  <inkml:trace contextRef="#ctx0" brushRef="#br0" timeOffset="50042.56">23747 4089 2802 0,'0'9'28'0,"43"-5"38"16,-7-4 33-16,7 0 31 0,15 0-3 15,8 0-11-15,11-22-12 0,7 22-14 0,11 0-5 16,5-24-20-16,1 24-18 0,0-16-18 0,3 16-19 15,-7-18-6-15,-10 18-1 0,-3-17-6 0,-3 17-16 16,-13-13-54-16,-2 13-53 0,-8-8-63 0,-8 8-92 16,-9 0-89-16,-10 0-32 0,-12 0-40 0,-11 0-22 15,-8 27-49-15,-31-27 89 0</inkml:trace>
  <inkml:trace contextRef="#ctx0" brushRef="#br0" timeOffset="50218.56">23706 4363 2718 0,'-9'14'62'0,"9"-6"50"0,0-1 53 16,40-4 39-16,-7-2-20 0,10-1-6 0,7 0-17 16,16 0 2-16,8 0-17 0,15 0-29 0,6 0-26 15,11 0-41-15,-1 0-18 0,7-22-21 0,-1 22-8 16,-5 0-6-16,-5-18-1 0,-2 18-12 0,-10-13-34 16,-6 13-65-16,-9-11-97 0,-10 11-122 0,-14-9-136 15,-9 9-264-15,-10-7-156 0,-18-1 145 0</inkml:trace>
  <inkml:trace contextRef="#ctx0" brushRef="#br0" timeOffset="51138.56">25539 2569 1968 0,'-14'0'46'0,"6"0"38"16,8 0 35-16,-11 0 38 0,11 0-13 15,0 0-3-15,0 0-14 0,0 0-22 0,0 0-22 16,23 0-27-16,-23 0-9 0,27 0-10 0,-27 0 2 16,33 0 6-16,-8 0 2 0,-1 18 4 0,3-18-2 15,4 0-4-15,5 18-6 0,-1-18 3 0,2 15-1 16,2-15 6-16,2 20 3 0,5-9-9 0,-3 1-9 16,-1 0-17-16,-3 1-12 0,6 0-5 0,-11 2-2 15,1 0 0-15,0 2-5 0,-4 1-1 0,-4-1 4 16,-5 3-3-16,-3 1 3 0,-4 1 4 0,-3 2 1 15,-4-1 4-15,-2 2 3 0,-6 0-1 0,0 1 5 16,0-1-5-16,0 2 1 0,0 0 2 0,0-1-4 16,0-1 4-16,-37 1 4 0,37-2-4 15,-31 0 5-15,8-1-4 0,1-1-2 0,-1-3 3 16,2-1-14-16,3-2 6 0,3-2-1 0,3-3-1 16,1-1 6-16,11-2 8 0,-8 0 9 0,8-3 13 15,0 0 21-15,0 2 22 0,0 0 20 0,0 0 12 16,0 3-6-16,31 1-23 0,-31 1-25 0,33 1-22 15,-10 4-25-15,2-3-5 0,-2-2 1 0,-1-1-23 16,-3 3 17-16,-7-3-6 0,3 4-13 0,-15-1 20 16,12 2 0-16,-12 2-2 0,6 5 1 0,-6 4 8 15,0 1-8-15,0 3 9 0,0 5-1 0,0 0-8 16,0 3 6-16,0 1-3 0,0 1 3 16,0-1 3-16,-37-1 1 0,37 1-5 0,-31-3 0 15,4-1-3-15,5-3 0 0,-1-2 2 0,0-1-1 16,0-2 0-16,7-4-1 0,-3-2 0 0,3-2 0 15,1-3 3-15,3-1-5 0,6-3 3 0,-3-1 2 16,5-1-2-16,-2-3-1 0,4 0 1 0,2-1 1 16,0 0 6-16,0 2-1 0,0-3-5 0,0 3-4 15,0 2-5-15,0-1 4 0,25 3 2 0,-25-2-1 16,0 4 8-16,0 0-6 0,0 1 3 0,0 3 6 16,0 0-7-16,0 2-6 0,0 0-22 0,-27 2-32 15,27 1-26-15,-35-1-21 0,12-1-17 0,-4-1-10 16,0-5-10-16,-8-2-22 0,-2-4-24 15,-2-4-33-15,-3-6-48 0,-3 0-52 0,1 0-79 16,3-34-137-16,2 10-133 0,6-4 105 0</inkml:trace>
  <inkml:trace contextRef="#ctx0" brushRef="#br0" timeOffset="52310.56">26562 3402 1287 0,'0'0'21'0,"0"0"26"16,-4 0 37-16,4 0 36 0,0 0 15 0,0 0 13 16,0 0-5-16,0 0-8 0,0 0-15 0,0 0-22 15,0 0-19-15,0 0-1 0,0 0-16 0,0 0-3 16,-4 0-5-16,4 0-20 0,0 0 4 0,0 0-12 15,0 0-4-15,0 0 9 0,-4 0 2 0,4 0 21 16,0 0 14-16,0 0 7 0,0 0 16 0,0 0 4 16,0 0 11-16,0 0 3 0,0 0 4 15,0 0-1-15,0 0-7 0,0 0-8 0,21 0-8 16,-21 15-10-16,27-15-11 0,-13 0-1 0,5 0-14 16,3 0-1-16,5 11 2 0,0-11 8 0,4 0 0 15,0 7 2-15,4-7 2 0,3 3-14 0,1-2 2 16,-2-1-6-16,9 1-3 0,-3-1-9 0,2 0-10 15,5 0-8-15,4 0-15 0,8 0-8 0,2 0-2 16,8 0 9-16,3 0 8 0,-3 0 10 0,4 0-3 16,5 0-27-16,2 18 16 0,-3-18-10 0,1 0 39 15,0 0 19-15,12 0 1 0,2 16 12 0,0-16-22 16,4 0-5-16,0 0-8 0,-2 0-3 0,-2 0 6 16,-4 0 8-16,-10 0 5 0,-4 0-4 15,-7 0 8-15,-4 0 12 0,-6-21 9 0,-10 21 12 16,-1 0-17-16,-1 0-23 0,-1-14-12 0,-3 14-19 15,-3 0 5-15,0 0 0 0,-1-9-1 0,-5 9 11 16,-2 0-6-16,-2-4 0 0,-2 4-9 0,-4-2 1 16,-1 2-2-16,-5-2 7 0,0 2 3 0,-3-1 1 15,1 1 0-15,-1 0 1 0,-3-1 7 0,-3 1-2 16,4 0 15-16,-5-1 4 0,-1 1 6 0,2 0 7 16,-1 0-8-16,-5-2 12 0,4 2 11 0,-4 0-4 15,2 0 14-15,-2-1-10 0,1 1-22 0,3 0 3 16,-4 0-18-16,2-3-7 0,-2 3-6 15,0 0-11-15,5 0-15 0,-3 0-1 0,-2 0-3 16,-4 0-11-16,4 0 9 0,0 0-3 0,0 0 8 16,-2 0 1-16,-2 0-1 0,3 0-5 0,-1 0-2 15,-2 0 4-15,0 0-4 0,0 0 3 0,0 0 5 16,0 0-4-16,0 0 6 0,0 0 1 0,0 0-1 16,0-1-2-16,0 1-1 0,0 0-1 0,0 0 2 15,0 0 1-15,0 0 1 0,0 0 1 0,0 0-9 16,0 0 4-16,0 0-2 0,0 0 5 0,0 0-2 15,0 0-4-15,0 0-14 0,0 0-23 0,0 0-35 16,0 0-51-16,0 0-49 0,0 0-65 0,0 0-59 16,0 0-55-16,0 0-69 0,0 0-55 15,0 0-86-15,0 0-68 0,0 0-1 0,0 0-47 16,0 0-70-16,0 19 106 0,20-19 137 0</inkml:trace>
  <inkml:trace contextRef="#ctx0" brushRef="#br0" timeOffset="61181.56">30666 7490 2533 0,'-13'5'16'16,"13"-1"3"-16,0-4 6 0,0 2 4 0,0-2-8 16,0 0 6-16,0 0 3 0,0 0 2 0,0 0-4 15,0 0-12-15,0 0-6 0,21 0-11 0,-21 19 2 16,27-19 3-16,-9 21 14 0,3-5 13 0,2 4 1 16,6 2 3-16,-2 3-13 0,6 3-2 0,2 2-4 15,2 2-6-15,2 3 1 0,-1 1-14 0,-1 0 1 16,-2 1 2-16,0 1-4 0,0-1 8 15,-6 0-4-15,-2-3 2 0,-2 2-4 0,-7-2 1 16,-1-4 3-16,-3-1-3 0,-7-1 1 0,3-1-29 16,-6-3-39-16,-2-3-34 0,2 0-53 0,-4-3-35 15,0-4-59-15,0-3-86 0,0-1-37 0,0-3-41 16,0-4-17-16,-29-1 120 0</inkml:trace>
  <inkml:trace contextRef="#ctx0" brushRef="#br0" timeOffset="61454.56">30591 8052 1824 0,'-8'0'-7'0,"4"0"-2"15,0 0 26-15,2 0 31 0,2 19 37 0,0-19 32 16,0 15 3-16,0-15-13 0,0 25-21 0,0-10-19 16,20 4-14-16,-20 2-12 0,19 1-7 0,-19 1-1 15,21-1-1-15,-9 5 0 0,3 1 14 0,3 4 0 16,5 2-6-16,2 5-1 0,8 1-7 0,2 2 1 15,8 4 14-15,3 2 2 0,3-2 6 0,7-1-9 16,0-2-18-16,2-4-8 0,-2-5-10 0,-3 0-2 16,-1-6-4-16,-4-6-2 0,-7-3 2 0,-10-6 1 15,-2-2-2-15,-10-4-1 0,-5-2-28 0,-6-2-45 16,-4-3-62-16,-1 0-81 0,-3 0-73 0,0 0-134 16,-31 0-115-16,8-21-51 0,-12 21 103 15</inkml:trace>
  <inkml:trace contextRef="#ctx0" brushRef="#br0" timeOffset="61737.56">30376 9039 2408 0,'0'13'-4'0,"0"-4"4"0,0-2 19 0,0-4 24 15,0-2 37-15,0 2 26 0,0-2 17 0,0 2-1 16,0-1-13-16,0 0-6 0,23 2-15 15,-23-1-1-15,19 1-2 0,-19 1 5 0,24-1-3 16,-7 3 6-16,4-1 3 0,1-1-9 0,9 0 3 16,3 2-4-16,1-2-10 0,8-1-7 0,3 0-15 15,3 0-19-15,1-1-13 0,4-1-5 0,1-1-7 16,3 0-5-16,-6-1-4 0,2 0-4 0,-5 0-2 16,-5 0-9-16,-7 0-26 0,-4 0-41 0,-10 0-74 15,-5 0-105-15,-5-18-106 0,-7 18-90 0,-6 0-34 16,0 0-21-16,0 0 9 0,-52 0-32 0,19 0 114 15</inkml:trace>
  <inkml:trace contextRef="#ctx0" brushRef="#br0" timeOffset="62001.56">30275 9819 3265 0,'0'17'27'0,"31"-7"30"0,-31-4 36 16,21-2 46-16,-21-4 11 0,22 0 11 0,-22 0-9 15,19 0-23-15,-19 0-21 0,17-22-35 0,-7 22-19 16,4-16-23-16,-1 16-15 0,5-25-2 0,5 11-6 16,4-4 10-16,4-1 8 0,0-5 9 0,10-1 3 15,-1-1-6-15,5-2-3 0,5 1-15 0,-1 0-11 16,3 0 2-16,2 5-10 0,-3-1 2 0,1 0 4 16,-2 5-6-16,-5 2 0 0,-3 0 5 15,-7 1-2-15,-6 3-25 0,-9 2-35 0,-1 4-72 16,-9-1-118-16,-6 4-124 0,-2 1-100 0,-2 2-71 15,0 0-66-15,-37 0-71 0,8 0 57 0,0 0 146 16</inkml:trace>
  <inkml:trace contextRef="#ctx0" brushRef="#br0" timeOffset="62277.56">30426 10430 3418 0,'0'13'29'15,"27"-6"23"-15,-27-3 42 0,0-4 39 0,23 0 14 16,-23 0 8-16,18 0-12 0,-18 0-12 0,21-26-15 16,-11 26-14-16,5-21-13 0,5 21-19 0,3-28-30 15,4 9-14-15,2-3-11 0,4-4-4 0,4-1 17 16,2-4 15-16,7-4 5 0,-1-2 5 0,5-2-10 16,0-3-15-16,-1-3-11 0,1-1-7 0,1-2-4 15,-3 1-1-15,-5 1-2 0,-1 1-3 0,-7 3-1 16,-2 4-2-16,-4 5-16 0,-6 4-26 0,-5 5-41 15,-1 8-59-15,-7 2-95 0,-2 5-134 0,-3 3-110 16,-5 6-33-16,0 0 14 0,0 0 34 0,-29 45-10 16,29-15-122-16,-50 7 100 0</inkml:trace>
  <inkml:trace contextRef="#ctx0" brushRef="#br0" timeOffset="62577.56">30072 11521 3221 0,'0'7'11'0,"36"-5"50"15,-16-2 53-15,-3 0 37 0,3 0 5 0,-1-31-26 16,-2 31-38-16,1-26-29 0,-1 8-10 0,-1-4 0 16,1-4-12-16,1-6-4 0,3-5-4 15,-2-5-16-15,6-5-6 0,-1-6 9 0,9-3 0 16,3-8-2-16,1-5 11 0,4 0-9 0,7-2 3 15,1 1 5-15,5 1-14 0,-4 3-3 0,1 3-5 16,-1 8 1-16,-3 7 9 0,-5 4 5 0,-5 7-5 16,-6 5-12-16,-2 5-7 0,-6 5-15 0,-3 5-27 15,-5 4-44-15,-5 3-83 0,-2 2-112 0,-1 5-75 16,-7 3-29-16,0 0 6 0,0 0 23 0,0 42-42 16,-25-16-152-16,25 8-13 0,-31 9 100 0</inkml:trace>
  <inkml:trace contextRef="#ctx0" brushRef="#br0" timeOffset="62874.56">30215 12202 3772 0,'0'6'4'0,"27"-5"37"0,-27-1 63 15,23 0 50-15,-23 0 23 0,20-27-7 0,-20 27-37 16,17 0-40-16,-17-32-6 0,12 32-9 0,-12-32-22 15,17 8-4-15,-7-3-16 0,1-2-11 0,3-4 9 16,5-3-6-16,1-3 0 0,7-4-9 0,4-3-17 16,4-1 0-16,9-4-7 0,3-6-5 15,3-1 0-15,6-6 4 0,2-4 1 0,-1-3-3 16,5-6-2-16,-2-2-5 0,0-3 4 0,-2 3 8 16,-6 1-1-16,-5 6 10 0,1 10-5 0,-9 8-38 15,-6 8-26-15,-6 10-41 0,-4 6-52 0,-4 10-46 16,-5 4-97-16,-4 7-130 0,-3 2-93 0,-5 5-56 15,-2 2-64-15,0 0-86 0,0 35 153 0</inkml:trace>
  <inkml:trace contextRef="#ctx0" brushRef="#br0" timeOffset="63189.56">30564 12033 3506 0,'15'0'6'16,"1"0"61"-16,1-28 47 0,-3 28 37 0,5-40 10 15,0 15-37-15,-5 1-4 0,3-3-7 0,-3-4 6 16,1-5-5-16,3-10-26 0,3-7-10 0,6-5 0 16,-5-8-13-16,10-7-26 0,1-6-13 0,4-12-27 15,4-9 8-15,7-7 23 0,-1-3-7 0,5-4 15 16,2 3-11-16,4 0-12 0,-1 7 13 15,-5 10 2-15,-2 13-7 0,-5 8-6 0,-3 10-16 16,-5 11-12-16,-8 6 8 0,-5 12-4 0,-3 7-1 16,-4 6-43-16,-5 6-60 0,-4 5-83 0,-1 5-120 15,-5 1-89-15,-2 4-24 0,0 0 8 0,0 0 14 16,0 36-44-16,-31-13-203 0,31 2-28 0,-40 5 113 16</inkml:trace>
  <inkml:trace contextRef="#ctx0" brushRef="#br0" timeOffset="63681.56">30519 11348 2813 0,'0'0'49'16,"0"0"27"-16,0-29 51 0,0 29 55 0,23-39 0 16,-23 13 11-16,0-2-7 0,25 0-11 0,-25-5-9 15,16-4-2-15,-16-4-27 0,23-5-26 0,-9-6-23 16,5-1 11-16,2-3-5 0,-1 0 3 0,7-4 7 16,-2 1-42-16,10-2-12 0,-2 2-8 0,2 0 8 15,5-3-8-15,-1-1 11 0,4-2 16 0,-4 1-16 16,3 2 52-16,-3 4 20 0,-4 5-19 15,0 3-14-15,-10 7-46 0,0 8-42 0,-6 4-12 16,-5 6-2-16,-2 5-6 0,-1 6-51 0,-5 2-64 16,-2 3-84-16,0 3-92 0,-4 1-68 0,0 2-108 15,0 3-87-15,0 0-35 0,0 0-38 0,0 0-67 16,-35 27 14-16,35-27 139 0</inkml:trace>
  <inkml:trace contextRef="#ctx0" brushRef="#br0" timeOffset="97315.56">19574 16785 239 0,'57'-83'-60'0,"5"-1"0"16</inkml:trace>
  <inkml:trace contextRef="#ctx0" brushRef="#br0" timeOffset="105279.56">25326 17300 1778 0,'0'-8'61'0,"0"1"53"0,0 1 54 0,25 0 59 16,-25 2-13-16,0-2-8 0,0 3-5 0,21 1-14 15,-21 0-5-15,0 2-7 0,0-1-15 0,8 1-12 16,-8 0-22-16,0 0-22 0,0 0-30 0,0 0-19 16,0 0-29-16,0 0-15 0,0 0-2 15,0 0-14-15,0 0 3 0,0 0-6 0,0 0-4 16,0 0 4-16,0 0 2 0,0 19 23 0,0-19 0 16,0 24-1-16,33-7-4 0,-33 3-16 0,23 1 3 15,-23 4-1-15,23-1-1 0,-23 0 3 0,22 1 1 16,-22 0-1-16,17-1 4 0,-17 0-2 0,8-2-4 15,-8 1 2-15,0-3-3 0,0 0 0 0,0-2 3 16,-27-2 3-16,27-3-1 0,-27-3-15 0,27 0-20 16,-39-6-18-16,16-1-26 0,1-3-13 0,-5 0-9 15,0 0 1-15,0 0 28 0,0-34 22 0,4 34 30 16,5-34 13-16,1 14 3 0,3 1 2 0,6-5 5 16,3 0-5-16,5 2-3 0,0-1 3 15,0 0-3-15,40 1 3 0,-40 1 0 0,35 4 3 16,-12 1-2-16,-1 2-1 0,5 5 0 0,-8 0-5 15,4 3 2-15,-1 3-13 0,-3 3-49 0,-3 0-69 16,3 0-80-16,-7 0-81 0,3 0-63 0,-3 27-92 16,3-27-111-16,-7 26-39 0,0-26 116 0</inkml:trace>
  <inkml:trace contextRef="#ctx0" brushRef="#br0" timeOffset="105444.56">25723 17485 2877 0,'27'0'49'16,"0"0"47"-16,-4 0 61 0,-7-25 33 0,-1 25-32 16,-15 0-45-16,12-23-64 0,-12 23-36 0,0 0-26 15,0 0-56-15,0 0-65 0,0 0-94 0,0 0-110 16,0 0-87-16,0 0-68 0,0 0-41 0,0 0-43 16,0 0 144-16</inkml:trace>
  <inkml:trace contextRef="#ctx0" brushRef="#br0" timeOffset="106047.56">26337 17341 2956 0,'23'-7'80'0,"-9"-2"81"0,-1 2 79 16,-3 0 67-16,-2-2-24 0,1 1-36 0,-9 5-43 15,2 2-33-15,-2-1-34 0,0 1-26 0,0-1-30 16,0 1-34-16,0 0-29 0,0-3-21 0,-29-3-11 15,29 1 2-15,-21-2 5 0,3 2 1 0,-1-1 3 16,-4 2-4-16,-4 1 3 0,0 3 1 0,1 1 5 16,-1 0 0-16,0 0-5 0,4 0-7 0,-4 0-13 15,9 0-8-15,-3 25 2 0,6-25 5 0,3 0 5 16,2 16 10-16,1-16 2 0,5 0 6 0,0 0 1 16,2 14 3-16,2-14-1 0,-4 0-5 15,4 0 5-15,0 0-3 0,0 0 6 0,0 0 3 16,0 0-8-16,0 0 6 0,0 0-7 0,0 0-5 15,0 0 5-15,0 0-5 0,0 0 2 0,0 4 0 16,0-4-8-16,0 0 2 0,0 3 8 0,0 1 0 16,0 3 3-16,0 1 3 0,0 4 1 0,0 1 1 15,0 2-2-15,0 5-2 0,0 1-3 0,0 0 0 16,0 1 2-16,0-3-1 0,14 2-1 0,-14-1 1 16,0-2-1-16,0 0 0 0,0-2 3 0,0-3 0 15,0-3 4-15,0-1 3 0,0-3-4 0,0-3 5 16,0 1 3-16,0-4 8 0,0 0 9 15,0 0-13-15,0 0-7 0,0 0-14 0,0 0-6 16,0 0 10-16,31 0-2 0,-31-22-2 0,36 22 0 16,-18 0-6-16,9 0 2 0,-4-15 5 0,0 15-1 15,3 0 1-15,1 0 2 0,-4 0-5 0,0 0 2 16,-5 0 0-16,3 0 2 0,-6 0 0 0,-3 0-2 16,-2 0-4-16,-1 0-3 0,-5 0 0 0,0 21 5 15,2-21 7-15,-6 16 6 0,0-16-4 0,0 22-1 16,0-8 1-16,0 1 0 0,0 1 2 0,-29 1 2 15,29-1 1-15,-31 2 2 0,4-2 6 0,0 0-9 16,-4 0-2-16,-4 0-11 0,-10-3-67 0,-1 0-67 16,-3 0-114-16,-5-1-122 0,0-4-90 15,-8-1-121-15,-2-2-190 0,-2-5-72 0,-2 0 159 16</inkml:trace>
  <inkml:trace contextRef="#ctx0" brushRef="#br0" timeOffset="106767.56">24576 17252 3431 0,'0'0'78'0,"0"0"90"0,25 0 94 0,-25 0 74 16,0 0-16-16,16 0-24 0,-16 0-21 0,19 0 17 15,-19 0 40-15,12 0 23 0,-12 0-19 0,19 0-43 16,-19 0-75-16,8 0-69 0,-8 0-51 0,0 0-33 15,4 0-33-15,-4 0-20 0,0 0-9 0,0 0-17 16,0 0 5-16,0 0-8 0,0 0 2 0,0 0 3 16,0 0-4-16,0 0 3 0,0 0-4 15,0 0 2-15,0 0 11 0,0 0 10 0,0 0 8 16,0 17-6-16,0-17-4 0,-20 0-6 0,20 21-1 16,0-11 4-16,-23 2 6 0,8 1-2 0,-1 2 0 15,1 0 4-15,-7 3-3 0,-1 0 5 0,-2 4-1 16,-4-2 1-16,-6 2-7 0,0-1-4 0,-2 1-11 15,-3-2-14-15,3 0-12 0,-4 0-12 0,6-3 6 16,4 0 6-16,4-4 16 0,0-2 1 0,10-3 7 16,7-1 17-16,0-3-1 0,4-1 17 0,6 0 0 15,0-2-5-15,0-1-1 0,0 1-5 0,0 3 3 16,35 0-4-16,-10 3 4 0,4 1-2 0,10 2-7 16,6 2-3-16,9 4-2 0,4 0-1 15,-4 1 2-15,1 1 0 0,-1 0-1 0,-4 2 4 16,-7-2-47-16,-8 1-95 0,-2-4-131 0,-10 1-162 15,-2-3-74-15,-7 1-30 0,-10-4-13 0,1 8-20 16,-5-4-57-16,0-1-153 0,0-1-200 0,-46-7 184 16</inkml:trace>
  <inkml:trace contextRef="#ctx0" brushRef="#br0" timeOffset="108503.56">22879 17575 2033 0,'0'-2'19'0,"0"-1"26"15,0 0 42-15,18-1 44 0,-18 1 20 0,0-2 6 16,0 2-9-16,19-4-19 0,-19 0 0 0,0 4 18 16,0-2 12-16,13 0 12 0,-13 0-10 15,0 2-29-15,0-1-13 0,0 3-11 0,6 0 0 16,-6-1-3-16,0 1-10 0,0 1-17 0,2 0-14 15,0 0-16-15,0 0-27 0,2-3-13 0,6 3-18 16,-1 0-10-16,9 0 6 0,-1 0 1 0,6 0 2 16,1 0 4-16,3 25 0 0,0-25-1 0,-2 19 1 15,2-19-2-15,-2 30-2 0,-1-17 2 0,-5 3 3 16,4 0 0-16,-7 2 5 0,1 1-4 0,-1-1-1 16,-7 2 1-16,-1-1 1 0,2 0 2 0,-8 2 1 15,-2-2 4-15,0 1-4 0,0-1 7 0,0-1-1 16,-41-2 3-16,18 0-2 0,-4-2-22 15,-8-2-19-15,-8-1-30 0,-1-6-32 0,-5-3-15 16,-1-2-15-16,-8 0 4 0,9 0 17 0,-1-30 37 16,5 30 34-16,5-31 23 0,7 13 18 0,8-3 0 15,11 1-2-15,6-2-2 0,6-1-2 0,2 0 11 16,0-2 7-16,37 2 7 0,-37 2 5 0,49-1-9 16,-18 3-8-16,5 1-6 0,1 3-5 0,0 3-2 15,6 3 3-15,-1 0-27 0,-3 5-37 0,-4 1-62 16,-2 1-75-16,-8 0-84 0,-6 2-93 0,-5 0-43 15,-6 0-56-15,-8 0-90 0,0 0 57 0,0 20 108 16</inkml:trace>
  <inkml:trace contextRef="#ctx0" brushRef="#br0" timeOffset="109667.56">27458 17118 3011 0,'31'0'49'0,"-19"0"36"15,-12 0 43-15,14 0 44 0,-14 0-10 0,9 0 5 16,-9 0-13-16,8 0-16 0,-8 0-27 0,0 0-28 16,2 0-21-16,-2 0-23 0,0 0-19 0,0 0-11 15,0 0-6-15,0 0-3 0,0 0 0 0,0 0-2 16,0 0-2-16,0 0-4 0,31 0 7 0,-31 0 4 16,35 17-3-16,-16-17 0 0,4 17-2 0,3-6-8 15,-3 1 2-15,2 0 4 0,0 3-3 0,-5 0 8 16,3-1 2-16,0 2-5 0,0 0 5 0,-1 1 1 15,1 0 0-15,-4 1 7 0,-3-3 4 0,-1 0-5 16,-3-1 4-16,-4-3-5 0,-1 0-2 0,-3-1 11 16,-4-1 14-16,0 1 18 0,0 0 3 15,0 1 3-15,0 0-3 0,0 2-12 0,-33 1-3 16,33 1-12-16,-35-1-12 0,8 1-4 0,0 2 3 16,0-2-4-16,-4 0 0 0,0 0-4 0,-2 2-3 15,-6-1-1-15,3 0 3 0,-1 1 4 0,-2-2-7 16,2 2 2-16,-3-2-12 0,7 1-33 0,-2-3-25 15,8-1-24-15,5-1-29 0,3-2-17 0,2-3-29 16,7 1-30-16,2-2-16 0,4-2-2 0,0 0 6 16,-1-3 5-16,5 0-63 0,0 0-115 0,0 0-181 15,0 0-166-15,0 0 116 0</inkml:trace>
  <inkml:trace contextRef="#ctx0" brushRef="#br0" timeOffset="112295.56">28576 17008 3218 0,'16'-14'61'0,"-1"3"61"0,-3 0 54 16,-6 1 45-16,7-1-26 0,-9 4-34 0,-4 5-19 15,2 0-28-15,-2 2-18 0,0 0-23 0,0 0-34 16,0 0-12-16,0 0-21 0,0 0 5 0,0 22 28 15,0-22 22-15,-25 35 15 0,25-8-5 0,-16 4-27 16,16 8-20-16,-23 7 3 0,23 1 0 0,-19 4 6 16,19 1-6-16,-14 1-13 0,14 1-2 0,-8-2-13 15,8 2 6-15,0-3-5 0,0-2 5 0,-4-3 10 16,4-3-8-16,0-2 2 0,0-6-4 0,-5-6-10 16,5-6 14-16,0-3 35 0,-4-7 87 15,4-5 97-15,0-3 93 0,0-4 48 0,-4-1-34 16,4 0-59-16,0 0-95 0,0 0-89 0,0 0-48 15,0 0-38-15,0-24-15 0,0 24-34 0,0-16-76 16,0 16-114-16,0-19-129 0,0 19-84 0,0-20-47 16,19 20-22-16,-19-15-28 0,0 9-61 0,0 0-111 15,0 0-200-15,12-2 27 0,-12-1 190 0</inkml:trace>
  <inkml:trace contextRef="#ctx0" brushRef="#br0" timeOffset="-214604.89">13399 18288 2421 0,'0'0'9'0,"0"3"-6"0,0-2 3 0,0-1 5 16,0 0 7-16,0 0 26 0,0 0 22 15,0 0 32-15,0 0 21 0,0 0 9 0,19 0-2 16,-19 0-20-16,0 27-26 0,22-27-25 0,-22 18-9 16,29-18-13-16,-14 23 6 0,3-23 0 0,5 23-6 15,0-11 1-15,4-2-15 0,2 0 2 0,0 1-1 16,6-3 2-16,0-2 1 0,0 0-5 0,2 1-8 16,3-4-5-16,-1-1-5 0,4 1 0 0,-1-3-2 15,1 0 2-15,0 0 2 0,3 0-4 0,-3 0 7 16,3 0-4-16,-1 0 20 0,1-27 22 0,3 27 6 15,-3 0 14-15,-1-25-5 0,-1 25 2 0,-1-19 6 16,-2 19 5-16,-1-20 2 0,-7 10-6 0,-4 1-4 16,-2-1-14-16,-3 2-2 0,-3-1-20 15,0 2-8-15,-5 0-11 0,-1 1-11 0,1 1 8 16,-3-1-7-16,1 5-2 0,-1-3 4 0,1 4-9 16,-2 0 3-16,5 0 3 0,-3 0-5 0,5 0 3 15,-2 0 1-15,1 28-4 0,3-28 8 0,-5 21 1 16,5-21-2-16,-6 27 1 0,-1-27-2 0,0 27 0 15,-1-27 0-15,-5 22-1 0,0-22 6 0,-1 13 0 16,-3-13 5-16,2 8 3 0,-4-8-5 0,0 0 5 16,0 0-6-16,4 0 0 0,5 0 0 0,-1 0-5 15,9 0-2-15,1 0 3 0,7-26 14 0,0 26 12 16,4-16 1-16,0 16-2 0,2-16-18 16,-2 16-8-16,2-16 0 0,-2 16-3 0,0-10 2 15,-2 10-1-15,0-9 0 0,-2 9 2 0,-2-4-17 16,-7 4-51-16,-3 0-64 0,-5 0-92 0,-2 0-105 15,-3 0-20-15,-5 0 1 0,0 0-11 0,0 0 0 16,-27 27-120-16,27-27-180 0,-48 18 110 0</inkml:trace>
  <inkml:trace contextRef="#ctx0" brushRef="#br0" timeOffset="-213155.89">17562 18332 2338 0,'0'-6'32'15,"0"1"6"-15,21 3-1 0,-21-1-1 0,0 2-25 16,0-1-7-16,0 2 0 0,0 0 9 0,0 0 55 16,0 0 39-16,0 0 18 0,0 24 3 0,0-24-43 15,0 19-33-15,0-19-10 0,0 24 2 0,23-24 9 16,-23 24 5-16,0-24 6 0,20 22 1 0,-20-14-10 16,15 2 2-16,-15-1 0 0,25-3 0 0,-11 2-5 15,1-1-1-15,1-1-3 0,3 0-6 0,3-2 2 16,-1 0-6-16,2-3 3 0,2 1 1 15,-1-2-10-15,1 0-5 0,4 0-12 0,0 0-3 16,2 0-4-16,4-25 0 0,0 25 5 0,5-19 3 16,1 19 6-16,0-26 0 0,1 12-4 0,-3-1-7 15,4 0-9-15,1 1 1 0,-1 0-4 0,3 0 16 16,-3 1 16-16,1 4 9 0,-1-1 2 0,0 1-14 16,-1 1-13-16,-3 4-14 0,-2-1 3 0,0 1-4 15,-1 2 0-15,-1 1 2 0,2-1-2 0,0 2-1 16,-2 0 1-16,0 0-4 0,3 0 1 0,-5 0 3 15,0 0-1-15,-2 0-2 0,-2 0 0 0,0 21-7 16,-3-21 5-16,1 18-3 0,-4-18 2 0,0 22 10 16,0-6-9-16,-5 2 4 0,3 3-1 15,-5 0-6-15,3 2 8 0,-5 1-2 0,-1-1 3 16,1 0 0-16,-3 1-4 0,-1-5 0 0,0-1-1 16,-3-4-1-16,1-1 7 0,-2-2 4 0,-2-5 1 15,2-2 8-15,1-2-7 0,1-2-1 0,2 0-5 16,7 0-1-16,-1 0 3 0,5-24-2 0,0 24-1 15,1-24-3-15,3 24 1 0,2-29-4 0,2 15 3 16,2-2-1-16,2-1 2 0,2 2-6 0,4 0 5 16,3 2 3-16,-1-1 0 0,-2 2 1 0,1 1-3 15,-1 3-7-15,-4 0-3 0,-2 1-40 0,-6 2-42 16,-2 1-59-16,-9 2-83 0,-1-1-70 16,-7 2-94-16,-6 1-54 0,-2 0-54 0,0 0-76 15,0 0-10-15,-43 0 122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01:45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1789 948 0,'-37'0'0'16,"6"0"-1"-16,8 0-1 0,1 0 4 0,5 0 27 16,7 0 10-16,-3 7 13 0,9 0 16 0,-2-2 10 15,2 0 22-15,4 0 7 0,0 2 17 0,0-2-6 16,0 3-8-16,37-1-10 0,-14 2-25 0,8 1-17 16,14 1-12-16,13 2 5 0,8-3-1 15,21-1 3-15,6-1 4 0,19-2-2 0,6-2-2 16,8-3-4-16,16-1-15 0,15 0-10 0,15 0-16 15,22-25-13-15,11 25 3 0,26-20-3 0,30 20 4 16,30-18 5-16,11 18-12 0,16 0 2 0,11-15 6 16,10 15-1-16,-2 0 10 0,-6 0 0 0,-15-12 0 15,-10 12 1-15,-8 0 10 0,-25-6 6 0,-23 6 12 16,-27-5 16-16,-12 2 1 0,-21-1 0 0,-27 1-8 16,-26 0-13-16,-28-2-10 0,-18 0-8 0,-16 1-12 15,-26 0-14-15,-12 1-41 0,-16 1-60 0,-11 2-29 16,-10 0-34-16,0 0-24 0,0 0-42 0,-43 0-79 15,18 28-92-15,-8-28-57 0,-6 24 100 16</inkml:trace>
  <inkml:trace contextRef="#ctx0" brushRef="#br0" timeOffset="-37381.74">2412 4298 1570 0,'0'1'9'0,"0"-1"1"0,0 0-1 0,0 0 11 15,0 0 1-15,0 0 34 0,0 0 29 0,0 0 29 16,0 0 14-16,0 0-10 0,0 0-8 0,0 0-22 16,0 0-18-16,0 0-15 0,0 0-13 0,0 0-10 15,0 0 5-15,0 0 0 0,0 0 7 0,0 0 3 16,0 0-4-16,0 0 0 0,0 0-11 0,0 0-7 16,0 0-8-16,0 0-5 0,0 0 1 15,0 0 3-15,0 0 10 0,0 0 2 0,0 0 2 16,0 0 7-16,0 0-1 0,0 0 8 0,0 0-4 15,0 0 1-15,0 0-3 0,19 0-13 0,-19 0 2 16,23 0-10-16,-9 0 5 0,7 0 8 0,4 0 3 16,6 0 5-16,4 0-6 0,6 0-7 0,3-18-9 15,1 18-8-15,9 0-4 0,6 0-1 0,2-14 1 16,4 14-3-16,2-10 4 0,4 10 16 0,1-7 7 16,-3 7 13-16,-4-5 6 0,-6 1-8 0,-2 3-5 15,-6-2-5-15,-3 2-7 0,-5 0 0 0,-1 1 11 16,-6 0 5-16,5 0 10 0,-1 0 12 0,0 0 8 15,-1 0 12-15,-1 0 4 0,6 0-2 16,1 0-11-16,-3 0-17 0,7 0-7 0,4 0-10 16,-1 0-10-16,1 0-2 0,2 0-14 0,-2 0-7 15,4 0-1-15,-1-17-3 0,1 17 1 0,-2 0 1 16,6 0-6-16,-4 0 1 0,2 0 3 0,2 0 0 16,0 0 5-16,0 0-1 0,2 0-1 0,2 0 6 15,0 0 12-15,5 0 16 0,1 0 16 0,2 17 3 16,3-17-7-16,1 0-10 0,-1 0-6 0,2 10-6 15,-3-10 4-15,-2 0-8 0,1 0-4 0,-5 0-3 16,-6 5-6-16,0-5 0 0,-4 0-6 0,-2 0-2 16,-2 0-2-16,2 3 1 0,-7-3 1 0,3 2 1 15,2-1 0-15,2 2-2 0,-2-1 3 16,-3 0-2-16,1 1 1 0,0 0 6 0,0-1-5 16,-5 1 3-16,1 0-2 0,2-3-4 0,-3 3 8 15,-1-2 3-15,3-1 6 0,-1 0 15 0,0 0 5 16,-1 0 5-16,-1 0 3 0,-1 0-8 0,1 0-10 15,-5 0-9-15,-1 0-9 0,-3 0-5 0,2 0 1 16,-4 0-8-16,5-17-2 0,-5 17 5 0,2 0-3 16,5 0 3-16,-1 0 0 0,3 0 0 0,-1-9 0 15,5 9 0-15,-3 0 3 0,3 0-3 0,2 0 0 16,1 0 5-16,3 0-5 0,4 0 0 0,0 0 3 16,2 0-4-16,4 0 3 0,-2 0 2 15,2 0-2-15,0 0 1 0,-1 0 2 0,-3 0-2 16,0 0-3-16,0 0 5 0,0 0-9 0,-4 0 3 15,1 0 5-15,1 0-9 0,4 0 3 0,3 0 1 16,-1 0-3-16,4 0 6 0,-4 0-5 0,2 0-1 16,1 0-1-16,-1 14-1 0,-2-14-3 0,-4 0 5 15,-4 11-4-15,-2-11 6 0,0 9 5 0,-5-9 0 16,-3 9 2-16,-5-5-5 0,-4-1 0 0,-3 1 0 16,-1 0 5-16,-4-1 0 0,0-2 31 0,-4 2 17 15,-1-2 16-15,-1 0 12 0,2-1-22 0,0 0-22 16,-2 0-16-16,-2 0-10 0,-1 0-3 0,-1 0 10 15,2 0 3-15,2 0-9 0,-5 0-9 16,5 0-1-16,0 0-6 0,2 0 4 0,-3-13 0 16,5 13-3-16,0 0-2 0,2 0 1 0,2 0 0 15,1 0 3-15,-1 0 0 0,2 0 1 0,-2 0 0 16,2 0-5-16,0 0 5 0,-2 0-6 0,-2 0 4 16,0 0-3-16,-2 0-3 0,-2 0 11 0,-2 0-6 15,-7 0-2-15,1 0 2 0,-2 0-4 0,-7 13 7 16,2-13 0-16,-3 0 3 0,-1 0-3 0,-4 0-3 15,-2 0 3-15,2 0 0 0,0 0 3 0,0 0 2 16,-2 0 6-16,3 0 5 0,-5 0 0 0,0 0 2 16,0 0-1-16,0 0-4 0,0 0 11 0,0 0 1 15,0 0-3-15,0 0-2 0,0 0-6 16,0 0-9-16,0 0 7 0,0 0-9 0,0 0 2 16,0 0 2-16,0 0-7 0,0 0-29 0,0 0-64 15,0 0-82-15,0 0-93 0,0 0-89 0,0 0-97 16,0 0-98-16,-23 0-118 0,23 0-187 0,-37-18-59 15,12 18 187-15</inkml:trace>
  <inkml:trace contextRef="#ctx0" brushRef="#br0" timeOffset="-34253.68">12200 4329 1420 0,'0'0'33'16,"-10"0"27"-16,10 0 34 0,0 0 38 15,0 0-5-15,-6 0 5 0,6 0-3 0,0 0-13 16,0 0-7-16,0 0-20 0,0 0-19 0,0 0-11 15,0 0-10-15,0 0-6 0,0 0-5 0,0 0-11 16,0 0 0-16,0 0-6 0,0 0 6 0,0 0 2 16,0 0 4-16,0 0 5 0,0 0-1 0,0 0 0 15,0 0-2-15,0 0 3 0,0 0 0 0,0 0 4 16,0 0 7-16,0 0-3 0,0 0-2 0,0 0-5 16,0 0-1-16,0 0-5 0,0 0 2 0,22 0 1 15,-22 0-3-15,31 0 5 0,-10 0 1 0,6 0 1 16,8 0 4-16,0 0 0 0,9 0 1 0,-3 10 5 15,9-10-2-15,-1 0-5 0,1 0-2 16,-1 0-8-16,1 0-5 0,-2 0-2 0,-1 0-9 16,-1 0-2-16,-3 0-1 0,2 0-5 0,1 0 3 15,1 0 5-15,1 0 4 0,0 0 10 0,3 0 0 16,1 0-6-16,0 0 0 0,-1 0-2 0,1 0 0 16,-2 0 4-16,-1 0-3 0,3 0 1 0,-7 0 1 15,5 14-4-15,-5-14 4 0,1 0-6 0,-1 0 3 16,-1 0 5-16,1 8-6 0,-1-8 9 0,-1 0-1 15,-2 3 1-15,5-3 16 0,-3 0-6 0,1 3 2 16,-1-3-2-16,1 0-13 0,1 0-4 0,3 0-14 16,1 0-6-16,1 0-2 0,6 0-4 0,1 0 4 15,5 0 4-15,7 0 0 0,1 0 1 16,4 0 3-16,1 0-5 0,-5 0 3 0,4-14-3 16,-3 14 4-16,-1 0 6 0,0 0-2 0,-4 0 5 15,-1-8-5-15,-5 8-1 0,-1 0 0 0,3-5-9 16,-2 3 5-16,2-1-6 0,3 3 4 0,-1-1 3 15,4-1-3-15,2 1 1 0,5 1 1 0,-1 0 2 16,2 0-3-16,-3 0 8 0,1 0-6 0,-1 0-2 16,-5 0 9-16,-2 0 9 0,-6 0 14 0,0 0 16 15,-2 0 3-15,-3 0-4 0,-3 0-15 0,-6 0-7 16,-3 0-7-16,0 0-7 0,-1 0 6 0,-1 0-8 16,-2 0-5-16,-1 0-3 0,-3 0-5 15,8 0-5-15,1 0 2 0,1 0-1 0,3 0-1 16,1 0 8-16,1 0-2 0,6 0-3 0,-1 0 2 15,1 0-3-15,0 0 7 0,2 0 16 0,-2 0 4 16,0 0 16-16,-1 0 5 0,-1 0-7 0,0 0 5 16,0 0-9-16,-5 0-15 0,7 13 3 0,-10-13-3 15,3 0-5-15,-1 0 13 0,-1 0 1 0,1 0 8 16,3 0 17-16,-1 0 12 0,-2 0 10 0,7 0-9 16,3 0-4-16,0 0-20 0,2 0-17 0,4 0-16 15,2 0-12-15,3 0-4 0,3 0-1 0,0 0 10 16,3 0-13-16,-3 0 8 0,0 0 0 0,-1 0-8 15,-3 0 12-15,-10 0-4 0,-5 0 5 16,-1 0 9-16,-2 0 12 0,-5 0 14 0,-1 0 20 16,-3 0 9-16,-2 0-9 0,7 13-6 0,-1-13-20 15,-1 0-5-15,1 0 0 0,-4 0-1 0,5 0 2 16,1 0-6-16,-1 0-11 0,-1 0 1 0,1 0-3 16,1 0-5-16,1 0 4 0,0 0-8 0,-3 0 5 15,3 0-7-15,-3 0 3 0,-2 0-10 0,-1 0-4 16,-3 0 11-16,-2 0 0 0,3 0 3 0,-5 0-3 15,4 0 0-15,-6 0-4 0,2 0 7 0,-4 0 1 16,-2 0-5-16,6 0 4 0,-4 0 0 0,-2 0-4 16,2 0-3-16,2 0-2 0,5 0-3 0,-1 0 6 15,2 0-2-15,2 0 0 0,3 0 3 16,1 0-2-16,5 0 1 0,2 0 6 0,-3 0-10 16,1 0 7-16,-1 0-3 0,1 0-1 0,-7 0 11 15,-3 0-6-15,-5 0 14 0,-6 0 1 0,-2 0 22 16,-9 0 24-16,-1 0 14 0,-7 0 13 0,-2 0-7 15,-4 0-10-15,-1 0-7 0,-1 0-8 0,-2 0-9 16,2 0-8-16,-2 0-14 0,2 0-11 0,-2 0-2 16,2 0-8-16,0 0 5 0,-2 0-3 0,2 0-6 15,-2 0 5-15,0 0-9 0,0 0 2 0,2 0 1 16,-2 0 0-16,0 0 0 0,0 0 0 0,0 0-10 16,0 0-67-16,0 0-67 0,0 0-100 15,0 0-141-15,0 0-95 0,0 0-62 0,0 0-49 16,0 0-23-16,-21 0-27 0,21 0-57 0,-22 0-120 15,1 0-83-15,-12 0 191 0</inkml:trace>
  <inkml:trace contextRef="#ctx0" brushRef="#br0" timeOffset="-25047.43">2144 5252 1171 0,'0'0'17'0,"0"0"15"0,0 0 29 0,0 0 30 16,0 0 9-16,0 0 20 0,0 0-2 15,0 0-5-15,0 0 2 0,0 0-25 0,0 0-7 16,0 0-8-16,0 0-14 0,0 0-6 0,0 0-9 16,0 0-12-16,0 0-5 0,0 0 2 0,31 0 8 15,-31 0 1-15,37 0 2 0,-14 0-1 0,8 0-10 16,4 0 3-16,6 0-7 0,5 0-6 0,3 0 0 16,3 0-2-16,-1 0 4 0,7 0 7 0,-4 0 0 15,4 0-1-15,-4 0-6 0,-1 0-4 0,1 0 2 16,-4 0-5-16,-1 0-3 0,1 0 7 0,-2 0 1 15,-3 0 8-15,3 0 6 0,1 0 1 0,-5 0-2 16,5 0-2-16,-5 0-3 0,3 0-6 0,-3 0-12 16,1 0-2-16,7 0-5 0,-5 0 4 15,5 0 1-15,4 0 1 0,8 0 4 0,2 0 2 16,6 0 1-16,-1 0 8 0,1 0 1 0,0 0 0 16,3 0 3-16,-5 0-8 0,-4 0 2 0,0 0-4 15,-6 0 1-15,2 0 3 0,-6 0 0 0,-2 0 1 16,-2 0 3-16,-1-14-1 0,-1 14-1 0,-1 0-4 15,1-10-7-15,2 10 2 0,1 0-6 0,1-10 1 16,2 10 2-16,4-5-3 0,0 2-2 0,2 0-1 16,0 0-2-16,0-1 5 0,0 3 0 0,0-3 8 15,0 0 3-15,-2 2-6 0,-4-2 2 0,2 0-6 16,-3 1-3-16,-3-1-2 0,0 0-1 16,0 1-4-16,-3-1 1 0,-3 0 3 0,-1-1-9 15,3 3 3-15,-1-1-2 0,3-1-3 0,-3 3 6 16,3-2-2-16,0 3 2 0,7-3 1 0,-3 2 1 15,0 1-3-15,0 0 2 0,-3 0-1 0,3 0 0 16,-4 0 5-16,3 0 0 0,-3 0 8 0,0 0 7 16,-3 0 5-16,1 0 6 0,3 0 1 0,-3 0-5 15,2 0-5-15,-3 0-7 0,1 0-17 0,-3 0 6 16,5 0-9-16,-7 0 0 0,-2 0 7 0,-1 0-5 16,3 0 14-16,-1 15-10 0,-1-15 10 0,6 0-1 15,-5 0-6-15,5 0 14 0,1 7-1 0,1-7 10 16,-1 0 10-16,-3 0-1 0,1 0-6 15,-1 0-10-15,3 0-9 0,-3 0-5 0,1 0-4 16,4 0 4-16,-1 0-3 0,1 0-2 0,1 0 1 16,1 0-3-16,2 0 1 0,-2 0 0 0,3 0 1 15,-1 0-3-15,-2 0-3 0,-3 0 5 0,-1 0-2 16,-5 0 0-16,3 0 5 0,-3 0-4 0,-4 0 2 16,1 0 4-16,1 0-1 0,3 13 0 0,-1-13-1 15,0 0-2-15,1 0 0 0,-1 0-1 0,5 0 3 16,-3 0-2-16,3 0-6 0,-1 0 8 0,3 0-10 15,-1 0 10-15,3 0-1 0,-2 0-3 0,4 0 6 16,-1 0-7-16,-1 0 1 0,4 6-4 0,-2-6 5 16,1 0 2-16,1 4 2 0,-2-4-2 15,0 4-1-15,1-1-1 0,3-1-2 0,2 2 0 16,0 0 0-16,2-1-2 0,0 2-1 0,0-2 0 16,-2 1 1-16,-8 0 0 0,-7 1 1 0,-7-3 1 15,-12 0 1-15,-5-1-3 0,-8 2 0 0,-7-3 1 16,-4 1-2-16,-2 1 1 0,0-2 2 0,0 0 0 15,0 0 1-15,0 1 1 0,0-1 0 0,0 0-2 16,0 0 0-16,0 0 2 0,-19 0-2 0,19 0 1 16,0 0 1-16,-21 0 0 0,21 0 1 0,-20 0-8 15,9 0-60-15,-3 0-68 0,0 0-91 0,-3 0-108 16,3 0-46-16,-3 22-67 0,5-22-62 16,-1 18-40-16,3-18-74 0,6 20 135 0</inkml:trace>
  <inkml:trace contextRef="#ctx0" brushRef="#br0" timeOffset="-20695.43">12295 5332 1054 0,'2'0'19'0,"0"0"22"0,0 0 26 16,-2 0 29-16,0 0 3 0,0 0-13 0,0 0-17 15,0 0-21-15,0 0-22 0,0 0-5 0,0 0-3 16,-22 0-3-16,22 0 7 0,0-15 1 0,-23 15 8 16,23 0-3-16,-17 0 3 0,17 0-4 0,-16 0-6 15,16 0 14-15,-10 0 13 0,10 0 20 0,0 0 13 16,-7 0 3-16,7 0 4 0,0 0-2 0,0 0-1 15,0 0 0-15,0 0-8 0,0 0-4 0,0 0 3 16,0 0 6-16,0 0 0 0,0 0 3 0,0 0-1 16,0 0-3-16,0 0-2 0,0 0-8 15,25 0-10-15,-25 0-15 0,25 0-9 0,-11 0-8 16,9 0-7-16,4 0 0 0,2 0-3 0,6-14-4 16,0 14-4-16,5 0-7 0,-1-10-1 0,2 10-2 15,3-7 4-15,-3 7 0 0,4-5 0 0,3 2-3 16,-7 0-1-16,7 1 14 0,-3 1 10 0,3-1 7 15,1 0 7-15,1 0-10 0,4 1-9 0,-5-1-2 16,11 1-11-16,0 0-2 0,0 1 5 0,4 0-5 16,0 0 7-16,3 0 2 0,-3 0-8 0,2 0 3 15,-2 0-1-15,4 0-5 0,-4 0 6 0,-2 0-9 16,2 0 2-16,-2 20 1 0,2-20 2 16,0 0-1-16,5 16 2 0,-1-16 24 0,0 0 12 15,4 13 9-15,-1-13 4 0,3 7-20 0,-4-7-4 16,5 6-3-16,-5-6-5 0,0 2 1 0,1-2-5 15,-1 0-2-15,4 0 5 0,3 0-3 0,1 0 6 16,-1 0 8-16,-5 0-1 0,1 0 3 0,1 0-10 16,-2 0-6-16,1 0-7 0,-1 0-5 0,2 0-2 15,3 0-2-15,6 0 2 0,-1 0-4 0,5 0 4 16,-2 0-1-16,2 0 8 0,-5 0 13 0,-3 0 1 16,-5 0 7-16,-3 0-7 0,-5 0-16 0,-4 0-3 15,-8-13-6-15,-5 13 3 0,1 0 1 0,-5 0-1 16,1 0 0-16,-3-10 2 0,1 10 1 15,1-4 0-15,0 4-1 0,5-5-3 0,0 2-4 16,-1 1 1-16,1-1 2 0,4 0-1 0,4 2 1 16,-1-1 1-16,1 1 0 0,4-2-1 0,0 1-1 15,0 0 8-15,2-1-2 0,-6 0 16 0,0 0 8 16,-4 0 4-16,-2-2 4 0,-5 3-7 0,-1-3-2 16,-5 1-9-16,-2 0-5 0,1 1-8 0,-3-1-2 15,0 0-3-15,-2 1-3 0,4-1 0 0,3 1-3 16,1 2 5-16,1-2-2 0,1 1 0 0,0-1 1 15,3 1 5-15,2-1 4 0,-3-1 3 0,3 3 1 16,-1-3-2-16,-3 1-1 0,1 0-8 0,1 0 1 16,-5-1-8-16,3 0 8 0,-3 1-5 15,1 0 5-15,-1 1 0 0,5-4-8 0,-5 5 3 16,0-3-5-16,5 0 0 0,-3 3 2 0,-1-1 0 16,-3-3 2-16,1 3 6 0,1-1 5 0,-2-1-2 15,3 2-4-15,-3 0-7 0,-2 0-6 0,7-1 5 16,1 1 3-16,-3-1 3 0,1 2-1 0,1-2 2 15,-1 0-2-15,1 0-2 0,-1 2 4 0,-1-2-3 16,1 0-2-16,-2 2 2 0,1-1-8 0,-3 0 9 16,1 0 2-16,-3 1 0 0,-4 0 2 0,0-1-7 15,-2-1 9-15,-4 2-2 0,-2-2 18 0,2 1-1 16,-4-3 4-16,2 2 2 0,4-1-24 16,0-1 1-16,4-3-13 0,0 3 5 0,-2-3 10 15,0 1-12-15,2 0 3 0,2 1-8 0,1 0 6 16,-1 0 3-16,0 0 2 0,2 3 2 0,5 1-10 15,-1-1 2-15,9 2-1 0,-3 1-4 0,5 0 11 16,2 0-3-16,0 0 0 0,2 0 4 0,0 0-5 16,-1 0 3-16,3 0-3 0,-2 0 3 0,-2 15-6 15,2-15 8-15,-2 0 3 0,-3 0-7 0,3 0 8 16,-4 0-13-16,0 0 3 0,-3 0 1 0,-1 0-3 16,-1 0 4-16,-1 0-2 0,-1 0 8 0,-1 0-3 15,-3 0-3-15,2 0-1 0,3 0-6 0,-1 0 1 16,5 0 7-16,2 0-3 0,4 22 6 15,-3-22 0-15,7 0-1 0,0 18 2 0,0-18-7 16,0 0 2-16,0 17 0 0,-2-17-1 0,-2 12 2 16,-3-12 1-16,-3 11-2 0,-4-11 5 0,-5 8-5 15,-4-4 2-15,-4 0-1 0,-2-3-1 0,-4 1 3 16,-4 0-5-16,0 0 5 0,-7-2 2 0,1 0 2 16,-1 3 1-16,-8-3-1 0,-1 0-2 0,1 0 2 15,-4 0 0-15,-4 0 0 0,0 0 3 0,0 0-4 16,0 0 2-16,0 0-5 0,0 0 4 0,0 0-4 15,0 0-4-15,0 0 3 0,0 0-5 0,0 0-20 16,0 0-46-16,0 0-60 0,0 0-98 0,0 0-90 16,0 0-80-16,0 0-41 0,0 0-8 15,0 0-22-15,-27 0-46 0,27 0-122 0,-31 27 79 16,2-27 137-16</inkml:trace>
  <inkml:trace contextRef="#ctx0" brushRef="#br0" timeOffset="-19111.43">2181 6135 1088 0,'0'-3'18'0,"0"1"9"0,0 0 8 0,0 2 26 16,0 0-1-16,0 0 15 0,0 0 14 0,0 0-4 15,0 0-10-15,0 0-6 0,0 0-11 0,0 0-6 16,0 0-3-16,0 0-8 0,0 0-3 0,0 0-7 16,0 0 8-16,0 0-1 0,0 0 1 15,0 0 5-15,0 0-4 0,0 0 4 0,0 0 3 16,0 0 0-16,0 0 5 0,0 0 5 0,0 0 11 16,0 0 13-16,0 0 6 0,0 0-10 0,25 0-7 15,-25 0-11-15,37 17 1 0,-10-17 6 0,8 0-3 16,2 0-12-16,11 14-14 0,1-14-7 0,7 0-6 15,2 9 10-15,12-9-1 0,0 0-2 0,1 7-4 16,5-7-3-16,1 3 0 0,-1-3-3 0,1 3 0 16,-1-1-1-16,-1-1-6 0,-5 1-2 0,0-2-6 15,0 2-7-15,7 0 6 0,1 1 13 0,7-1 20 16,8 0 12-16,2 3 6 0,9-3-11 16,1 3-13-16,3-2-11 0,-1 1-8 0,-4-2 1 15,1 1-3-15,-5-2 1 0,-2 2 0 0,0-3-1 16,-2 1 1-16,5-1 0 0,1 1 0 0,2-1 0 15,7 0-4-15,6 0-2 0,1 0 0 0,3 0 2 16,0 2 15-16,-4-2 17 0,0 1-4 0,-1-1-3 16,-5 0-12-16,4 0-14 0,-3 0 0 0,-1 0 3 15,4 0-3-15,1 0-3 0,1 0-4 0,0 0 0 16,0 0 0-16,-11 0 1 0,3 0-3 0,-9 0 2 16,0 0-1-16,-8 0 0 0,2 0 1 0,-6 0 0 15,-5 0-3-15,5 0 1 0,-4 0 2 0,0 0-3 16,-5 13 0-16,1-13 0 0,-5 0 2 15,-1 0-2-15,-3 0 5 0,-4 9 0 0,-6-9-3 16,-4 0-2-16,-11 4 7 0,-1-4-5 0,-11 1 5 16,-2-1 0-16,-7 0-4 0,-3 0 3 0,-4 0-3 15,-3 0 4-15,1 0-2 0,-5 0 5 0,2 0-1 16,-3 0-3-16,-3 0-1 0,0 0-3 0,0 0 9 16,-2 0 19-16,1 0 7 0,1 0 4 0,-4 0-4 15,2 0-14-15,-2 0-3 0,0 0-10 0,2 0 2 16,-2 0-5-16,-2 0-5 0,0 0 10 0,2 0-8 15,0 0 6-15,-2 0-1 0,0-12 3 0,2 12-1 16,1 0 1-16,-3 0 2 0,2 0-1 0,-2 0 1 16,2 0-6-16,-2 0-3 0,2 0-2 15,-2 0 4-15,0 0-7 0,2 0 6 0,-2 0-3 16,0 0-4-16,0 0 9 0,0 0-3 0,0 0-2 16,0 0 0-16,2 0-7 0,-2 0-30 0,0 0-25 15,0 0-30-15,0 0-39 0,0 0-19 0,0 0-35 16,0 0-38-16,0 0-34 0,0 0-17 0,0 0-6 15,0 0-10-15,0 0-37 0,0 0-41 0,0 23-56 16,0-23-57-16,0 23 115 0</inkml:trace>
  <inkml:trace contextRef="#ctx0" brushRef="#br0" timeOffset="-16839.43">12744 6128 1620 0,'14'-7'26'0,"-3"7"15"0,-3-7 12 0,-8 3 16 16,8 2-6-16,-8-1 11 0,4 2 3 0,-4 1 4 15,0 0-10-15,0 0-17 0,0 0-14 0,0 0-18 16,0 0-5-16,0 0 1 0,-20 0 4 0,20 0 14 16,0 0-2-16,0 18-5 0,-21-18 4 0,21 0-6 15,0 0 6-15,-10 14 17 0,10-14 16 0,0 0 20 16,0 0 18-16,0 0 15 0,0 0 0 0,0 0-7 15,0 0-20-15,29 0-24 0,-7 0-25 0,11 0-11 16,13 0-1-16,10 0 8 0,14 0 8 0,17-18 3 16,10 18-6-16,12-18-15 0,18 18-13 15,7-22-7-15,13 10-8 0,10 0-5 0,12 3-1 16,15 0 1-16,13 2-3 0,1 3 3 0,3 2-2 16,-1 2-1-16,-4 0 7 0,-5 0-4 0,-12 0-1 15,-13 0 1-15,-15 0-3 0,-15 0 3 0,-12 0 0 16,-14 22 1-16,-13-22 0 0,-21 0-3 0,-16 15-9 15,-16-15-6-15,-17 10 1 0,-19-10 10 0,-8 16 11 16,-39-6-2-16,-11 0-19 0,-16 2-19 0,-19 1-14 16,-16-1 4-16,-17-1 13 0,-16-2 20 0,-9-4 9 15,-16 0 4-15,-2-1 2 0,-7-2-13 0,-1 0-6 16,-1 0-13-16,5 1-10 0,8-1 1 16,8 0 3-16,14 1 2 0,16-1 2 0,15 0 4 15,15 3 10-15,15-5 11 0,16 1 11 0,13-1 4 16,14 0 5-16,10 0-4 0,13 0-3 0,8 0-4 15,0 0-7-15,47-26 0 0,-10 26-1 0,13-22 2 16,6 22-1-16,12-27 4 0,11 27 0 0,9-24 2 16,12 24-1-16,7-19 9 0,15 11-5 0,4 8 0 15,9-12 2-15,-1 7-3 0,0 0 5 0,-8 2-4 16,-6 1 1-16,-10 1-7 0,-13-1-1 0,-12 1-2 16,-15 1 0-16,-12 0 0 0,-15 0-2 0,-5 0-2 15,-16 0 1-15,-9 0 3 0,-13 0 6 0,0 0 12 16,-50 24 3-16,7-24-4 0,-9 20-8 15,-16-20-8-15,-13 25-7 0,-14-12-2 0,-8 0 3 16,-9-4-12-16,-4 4-4 0,1-5-3 0,-5 0 0 16,6-1 5-16,4 1 6 0,11-2 4 0,14-2 2 15,9 1 7-15,14-3 3 0,12 0 8 0,15-2 6 16,8 2 1-16,11-2 1 0,8 0-8 0,8 0-4 16,0 0-8-16,0-24 8 0,49 24 0 0,-20-18-3 15,8 18 6-15,13-23-4 0,6 23 1 0,8-17 4 16,4 17-6-16,2-15-3 0,9 15 4 0,-3-9-4 15,-1 9 6-15,-9-6 2 0,-8 6-3 0,-9-4 1 16,-13 4 0-16,-8 0-5 0,-11-3-2 0,-9 3 2 16,-8 0 2-16,0 0 8 0,-47 0 6 15,12 0-5-15,-11 25-1 0,-8-25-6 0,-10 0-12 16,-6 17-5-16,-2-17-9 0,-1 0-5 0,5 0 6 16,2 0 6-16,8 0 9 0,6 11 9 0,11-11 5 15,8 0 2-15,6 0 2 0,8 0 3 0,9 0-4 16,6 0-4-16,4 0-1 0,0 0-1 0,33-21-2 15,-33 21 7-15,52-16 1 0,-13 16-5 0,9-17 6 16,7 17-6-16,5-17 0 0,6 17-1 0,3-8-5 16,1 8 4-16,-2 0-3 0,0 0 2 0,-1 0-1 15,-7 0 1-15,-7 0-3 0,-7 0 1 0,-9 0-7 16,-8 0-11-16,-6 0-2 0,-9 21-1 16,-10-21 13-16,-4 14 12 0,0-14-7 0,-29 23-9 15,29-10-12-15,-49 1-1 0,14 2 1 0,-5-1 4 16,-5-1-3-16,-3-2-20 0,-1-2-3 0,-3 1-7 15,4-3-3-15,7-1 2 0,4-2 2 0,6-1 3 16,4-1 0-16,10 0 13 0,7-1 11 0,4-2 9 16,6 1 17-16,0-1-1 0,0 0 1 0,31 0 6 15,-6 0-6-15,2 0 3 0,8 0-4 0,4 0 1 16,4 0 0-16,3 0-2 0,-3 0 2 0,3 0-5 16,-5 0 4-16,-4 0 1 0,-4 0 3 0,-6 0 0 15,-6 0-1-15,-5 0-4 0,-7 0-2 0,-3 0-16 16,-2 0-14-16,-4 0 3 0,0 0 7 15,0 12 12-15,0-12 8 0,-33 0-13 0,33 10-34 16,-31-5-36-16,12-1-33 0,-1 1-32 0,1 3-14 16,-4-6-14-16,5 3-77 0,-1-2 32 0,3-2 46 15</inkml:trace>
  <inkml:trace contextRef="#ctx0" brushRef="#br0" timeOffset="-14895.43">18645 6160 1753 0,'0'-3'40'0,"0"3"16"0,0-3 17 16,0-1 15-16,0 4-31 0,0-1-3 0,0 1-7 15,0 0-4-15,0 0-7 0,0 0-7 0,0 0-2 16,0 0-10-16,0 0 13 0,0 0 3 0,0 0-4 15,0 0 13-15,0 0-9 0,0 0 5 0,0 0 8 16,0 0-4-16,0 0 4 0,0 0-5 0,42 0-3 16,-9 17-6-16,8-17-1 0,11 0 12 15,12 0 7-15,8 0 12 0,11 0-4 0,6 0-13 16,8 0-17-16,0 0-11 0,4 0-7 0,7 0 0 16,4 0 1-16,3-25-2 0,3 25 1 0,2 0-5 15,6-19-7-15,4 19 4 0,3 0-4 0,-1 0 2 16,-8 0-1-16,-2 0-1 0,-17 0-1 0,-14 0-4 15,-16 0 0-15,-17 23-21 0,-17-23-25 0,-16 0 0 16,-15 0 9-16,-10 18 23 0,-31-18 30 0,2 13 2 16,-16-13 0-16,-19 13 1 0,-13-13-3 0,-20 11-2 15,-15-11-6-15,-3 0-8 0,-12 4 0 0,-7-1-2 16,8-1-1-16,2 0 5 0,10 2-1 16,15-1 6-16,14 0 2 0,15 1-2 0,16-2 5 15,15 1 1-15,10-2 12 0,15 1 12 0,12-2-6 16,2 0-1-16,0 0-18 0,37 0-11 0,-4-21-1 15,14 21 0-15,11 0 4 0,19-24 0 0,8 24-1 16,16-16 0-16,12 16 2 0,5 0-1 0,8-13 1 16,1 13-2-16,-8 0 4 0,-5 0-4 0,-13 0 3 15,-12 0 1-15,-16 0-3 0,-16 0-3 0,-17 0-6 16,-15 0-1-16,-13 0 0 0,-12 0 6 0,0 17-3 16,-54-17-22-16,5 0-49 0,-18 19-58 0,-19-19-75 15,-20 14-85-15,-20-14-84 0,-12 12-75 0,-15-12-62 16,-13 0 111-16</inkml:trace>
  <inkml:trace contextRef="#ctx0" brushRef="#br0" timeOffset="-10553.43">1943 7129 1571 0,'0'-7'34'16,"0"5"27"-16,0-4 20 0,0 4 27 0,0-1 0 15,0 3-3-15,0-1 2 0,0-1-11 0,0 2-16 16,0 0-11-16,0 0-5 0,0 0-11 0,0 0-8 16,-19 0-8-16,19 0-13 0,0 0-7 0,0 0-2 15,0 0-5-15,0 0 1 0,0 0 5 16,0 0-8-16,0 0-7 0,0 0-1 0,0 0 3 16,0 0 12-16,27 0 12 0,-27 0 2 0,42 0 5 15,-17 0 7-15,10 0 12 0,2 0 6 0,8 0 4 16,5 0-15-16,0 0-19 0,16 0-8 0,-2 0-14 15,8 0-5-15,5 0 8 0,5 0 0 0,1 0 3 16,2 0 4-16,2-15-7 0,-1 15-4 0,1 0-2 16,6 0-1-16,-10-13 0 0,10 13 5 0,-2 0 1 15,4-7 4-15,2 7 0 0,2 0-3 0,-4-3-1 16,1 2-4-16,1 1 0 0,-2 0 1 16,-2 0-3-16,0 0-1 0,-4 0 1 0,0 0-2 15,-3 0-1-15,-5 0 2 0,4 0-1 0,-3 18 5 16,-3-18 2-16,4 0-2 0,-1 0 1 0,1 13 2 15,2-13-5-15,2 0 4 0,-3 6-4 0,1-6-1 16,2 0 6-16,-2 0-6 0,-5 0 3 0,1 0 2 16,-3 0 7-16,-3 0 13 0,-1 0 4 0,-1 0-3 15,-1 0-4-15,0 0-10 0,5 0-6 0,-1 0 1 16,3 0-3-16,4 0 1 0,1 0 5 0,1 0-2 16,2 0 1-16,-4 0-5 0,1 0 2 0,-5 0-5 15,1 0 6-15,-1 0 9 0,-2 0-5 0,-7 0 6 16,2 0-4-16,-2-19-7 0,1 19 4 15,-1 0-8-15,9-13-5 0,-5 13 5 0,7 0-3 16,7-9 1-16,1 9 0 0,4 0 0 0,0-9-1 16,5 9 3-16,-5-5 2 0,0 5 1 0,-5-4 5 15,-5 1-2-15,-2 1 3 0,-3 0 8 0,1-2-3 16,-1-2-1-16,-3 3 4 0,1-1-1 0,1 1-3 16,3 0 4-16,1 1-6 0,-2 0-12 0,-3 0 1 15,-1 2-4-15,1 0-5 0,-6 0 5 0,1 0 1 16,-5 0-4-16,2 0 7 0,-8 0-5 0,0 0 0 15,-4 22 5-15,-1-22 2 0,-3 0 6 0,0 15 0 16,2-15 4-16,-3 0 0 0,3 15-5 0,0-15 2 16,-1 7 4-16,3-7 0 0,0 9 0 15,0-9-7-15,-2 2-8 0,4-2-3 0,-1 3 4 16,1 0-2-16,2-3-1 0,2 1 1 0,2 3-4 16,0-1-3-16,0 0 0 0,3 0-2 0,-5-1 4 15,0 0 2-15,0-1 3 0,0 1-1 0,-4-2-1 16,-3 2-1-16,3-1 0 0,0-1 3 0,2 2-2 15,-2-1-1-15,4 0-2 0,-2 0 2 0,2 1 0 16,-2-2 6-16,0 0-4 0,2 0-4 0,-2 0 4 16,2 0-4-16,4 0 3 0,0 0 0 0,4 0 0 15,-3 0-3-15,-1 0 6 0,2 0-1 0,-4 0-4 16,2 0-1-16,-6 0 1 0,2 0 2 16,-2 0 2-16,2 0 2 0,0 0-2 0,-4 0-8 15,4 0 9-15,-4 0-2 0,2 0 1 0,-2 0 4 0,4 0-9 16,-4 0-1-16,1 0 3 0,3 0-4 15,1 0 0-15,-1 0 4 0,0 0-7 0,0 0 4 16,-7 0 0-16,1 0 2 0,-4 0 0 0,-3 0-1 16,-1 0 1-16,-3 0-1 0,-5 0 7 0,-3 0-1 15,2 0 1-15,-4 0-3 0,-2 0 0 0,-4 0-3 16,-2 0 0-16,-6 0 5 0,0 0-3 0,-7 0 5 16,1 0-3-16,-1 0-2 0,-4 0 1 0,1 0-4 15,1 0 3-15,-2 0-6 0,1 0 2 0,-1 0 2 16,0 0 1-16,-1 0 2 0,3 0-9 15,-2 0 6-15,-1 0-4 0,-3 0-3 0,2 0 10 16,-2 0-5-16,1 0 3 0,-3 0 3 0,0 0-6 16,-4 0-5-16,2 0-40 0,-2 0-37 0,0 0-32 15,0 0-45-15,0 0-17 0,0 0-39 0,0 0-55 16,0 0-56-16,-31 0-100 0,31 31-87 0,-27-31-107 16,8 33 107-16</inkml:trace>
  <inkml:trace contextRef="#ctx0" brushRef="#br0" timeOffset="1079.57">11475 8687 532 0,'0'-21'0'0,"-36"21"-16"0,36-20-15 16,-35 20-56-16,6-24-47 0,-2 12 16 0</inkml:trace>
  <inkml:trace contextRef="#ctx0" brushRef="#br0" timeOffset="2198.57">10429 8674 1173 0,'0'-2'41'0,"0"2"29"15,0-1 15-15,0 1 21 0,0-2-27 0,0 1 1 16,0 1 9-16,0-1 7 0,0 1 18 0,0-1-6 16,0 1 5-16,0 0-8 0,0-2-10 0,0 1-7 15,0 1-10-15,0 0-9 0,0-3-24 0,0 3-18 16,0-3-18-16,0 2-13 0,33-1 3 0,-33-1-2 15,35 1 3-15,-8-1 3 0,4 2 4 0,2-2 13 16,6 0 12-16,4 1 13 0,3 0-2 0,1-1 0 16,3 0 8-16,0 0-5 0,1-1 5 0,1 1-2 15,2-2-4-15,-3 1-8 0,5-2-13 0,0 2-8 16,2-3-16-16,6 1 2 0,0 0-2 16,6 0 2-16,3 0-3 0,9 0 1 0,7-1 0 15,6 2 2-15,9 0 10 0,-3-2 5 0,11 1 6 16,1 1 2-16,1-1-7 0,-2 3-6 0,-5-4-4 15,-3 1-1-15,-1 0-5 0,0 0 3 0,1 0-4 16,1-1-1-16,3 1-2 0,3 1 2 0,5-2-1 16,6 1-2-16,0 1 7 0,2-2-7 0,-4 2 7 15,-4 1 4-15,-3-1-3 0,-1 1 2 0,-3 1-1 16,1 0-8-16,-3 3 1 0,3-2 1 0,0 0-1 16,3 2 1-16,-3 0 2 0,-1-2 2 0,-5 2 0 15,-7-1-1-15,-4 0-1 0,-2 0-2 0,-6-2 0 16,-1 2-1-16,-1-3 0 0,-2 3 0 15,-1-2 0-15,-1 2 6 0,-1-3 3 0,-1 2 3 16,-3-3 11-16,-5 2-4 0,-5 2 1 0,-4-2-6 16,-5-1-9-16,-3 2 3 0,-4-1-2 0,-5 3 6 15,-6 0 3-15,-4 0 2 0,-2 0 3 0,-8 0 0 16,-4 0 2-16,-7 0-4 0,0 0-4 0,-5 0-5 16,-3 0-5-16,0-1-3 0,-4 1 0 0,0 0-2 15,0 0 2-15,0 0-2 0,0 0 2 0,0 0 2 16,0 0-4-16,0 0-1 0,23 0 1 0,-23 0-2 15,24 0 2-15,-24 0 2 0,31 0-2 0,-12 0-1 16,0 0-1-16,3 0 2 0,1 0 1 0,2 0 1 16,-2 0 4-16,4 0-2 0,-1 0 0 15,3 16 1-15,-2-16-4 0,-4 0 16 0,-2 0 20 16,-3 0 22-16,-1 0 18 0,-7 0-1 0,-2 0-1 16,-1 0-8-16,-3 0-10 0,-2 0-2 0,-2 0-16 15,0 0-3-15,0 0-4 0,0 0-3 0,0 0-9 16,0 0-10-16,0 0 0 0,0 0-8 0,0 0 3 15,0 0-1-15,0 0-7 0,0 0 1 0,0 0 3 16,0 0 0-16,0 0 2 0,0 0-5 0,0 0-1 16,0 0 0-16,0 0 3 0,0 0-3 0,0 0-24 15,0 0-47-15,0 0-68 0,0 0-82 0,0 0-78 16,0 0-76-16,-31 0-80 0,31 0-111 0,-35 0-156 16,10 0 131-16</inkml:trace>
  <inkml:trace contextRef="#ctx0" brushRef="#br0" timeOffset="5202.57">18900 8504 1191 0,'-4'0'7'15,"4"0"-3"-15,-3 0 12 0,3 0 21 0,0 0 30 16,0 0 27-16,0 0 20 0,0 0 12 16,0 0 3-16,0 0 1 0,0 0-9 0,0 0-16 0,0 0-34 15,0 0-27-15,0 0-16 0,0 0-14 0,0 0-7 16,0 0 3-16,0 0-5 0,0 0 7 15,0 0 14-15,0 0 9 0,0 0 20 0,0 0 10 16,0 0-2-16,0 0 0 0,27 0-1 0,-27 0-8 16,25 0 3-16,-8 0 1 0,1 0-10 0,5 0-9 15,2 0-7-15,8 0 6 0,4 0 1 0,4 0 1 16,5 0 4-16,8 0-9 0,2 0-8 0,8 0 6 16,-2 0-5-16,4 11-1 0,0-11 5 0,4 0 1 15,3 6 5-15,-3-6 1 0,2 0 2 0,-4 0-7 16,11 0-7-16,-1 0-9 0,5 0-10 15,6 0 0-15,6 0 9 0,6 0 26 0,7 0 17 16,1 0 8-16,9 0-8 0,4-17-14 0,6 17-13 16,9 0-7-16,3 0-7 0,7-10-2 0,6 10-3 15,2-7-1-15,4 7 1 0,-2-12 1 0,3 6-3 16,-3-2 5-16,0-1 8 0,0-1-4 0,-4-1 4 16,4 1-12-16,-4-3-6 0,-4 0-6 0,0 0-4 15,-3 2 5-15,1-1-8 0,4 3 3 0,2 1-2 16,4 2-3-16,8 3 5 0,1 3-1 0,1 0 7 15,3 0-5-15,1 0 1 0,-5 0 5 0,-1 30-10 16,3-30 6-16,-7 21-2 0,-4-21 1 0,-4 19 5 16,-8-19 0-16,-11 16 0 0,-4-16-6 15,-8 0 6-15,-10 0 7 0,-9 0 26 0,0 0 12 16,-3 0 1-16,-3 0-6 0,-6 0-19 0,-6-26-9 16,-5 26 1-16,-8-18 2 0,-7 18-5 0,-3-18-6 15,-17 18-5-15,-6-15-6 0,-1 15-1 0,-12-11 0 16,-3 11 2-16,0 0-2 0,-11-5-1 0,5 5 2 15,-7 0-4-15,3 0 2 0,-7 0 0 0,-2 0 1 16,0 0 0-16,0 0-5 0,-4 0-1 0,0 0-18 16,0 0-33-16,0 0-26 0,0 0-25 0,0 0-18 15,0 0-16-15,0 0-29 0,0 0-42 0,0 23-50 16,-18-23-35-16,18 20-56 0,-23-20-87 16,23 26-58-16,-29-12-78 0,6-2 119 0</inkml:trace>
  <inkml:trace contextRef="#ctx0" brushRef="#br0" timeOffset="6398.57">22895 7585 1341 0,'0'-11'19'15,"2"-3"35"-15,3 1 55 0,-5-1 49 0,4 1 17 16,-4-1 5-16,2 3-28 0,-2 1-23 0,2 0-19 16,0 0-7-16,-2 4-2 0,2-1-1 0,0 3 0 15,-2 0-11-15,2 0-17 0,-2 0-16 0,0 4-11 16,0 0-14-16,0 0-11 0,0 0-8 16,0 0-7-16,0 0-7 0,0 0 4 0,0 0-5 15,0 0 7-15,-16 0 5 0,16 21 3 0,0-21 7 16,-17 18 0-16,17-5-3 0,-16 3 5 0,5 5 4 15,1 5 3-15,0 1 6 0,-3 6 5 0,5 2 2 16,0 5-2-16,3 1-2 0,3 2-9 0,2 2-9 16,0 0 5-16,0 1-6 0,0-1-1 0,0 3-1 15,0-1-6-15,0 2-4 0,0-1 4 0,19-1 3 16,-19 2-1-16,0 4 1 0,0-3-5 0,19 2-4 16,-19-4-3-16,0-2 2 0,12-4-3 0,-12-3 2 15,0-7 2-15,0-5-1 0,0-6 9 0,0-4 2 16,0-7-23-16,0-1-23 0,0-4-23 15,0-3-30-15,0-2-16 0,0 0-60 0,0 0-99 16,0 0-122-16,0-26-171 0,0 26-127 0,0-44 59 16,0 15 149-16</inkml:trace>
  <inkml:trace contextRef="#ctx0" brushRef="#br0" timeOffset="7386.57">22852 7375 822 0,'-10'0'17'16,"-3"0"20"-16,5 0 25 0,4 0 21 0,0 21 8 16,0-21 10-16,2 0 10 0,-1 21 7 0,1-21-9 15,2 12-3-15,0-12 0 0,0 10-1 0,0-10 4 16,0 0 5-16,0 9-8 0,0-9 8 0,0 4-2 16,0-2-7-16,0 1-10 0,29-2-15 0,-29 3-8 15,27-2-3-15,-6 1-9 0,6 1-13 0,6-3-10 16,6 2-11-16,5-1 1 0,7 0 4 15,5 1 2-15,8 0-5 0,0-2 2 0,11 1-6 16,-5 0 0-16,4-2 1 0,3 2-8 0,-1 1-1 16,1-3-6-16,3 4-3 0,1-2-1 0,4 0-12 15,10 1 2-15,12-1-4 0,5 3 0 0,12-3 5 16,4 2-5-16,2-1 3 0,1 0 0 0,-1 2 3 16,0-1 0-16,2 0 1 0,-1-2-2 0,3 1-6 15,4 1 9-15,3-3 0 0,2 2-3 0,-5-2 5 16,3-1-7-16,-11 0-4 0,0 0 5 0,-10 0-2 15,-2 0 0-15,-7 0 1 0,-3 0 2 0,2 0 6 16,1-22 5-16,-7 22 3 0,-5 0 3 0,-2 0 0 16,-14 0 7-16,-3 0 16 0,-14 0 9 15,-12 0 15-15,-8 0 10 0,-9 0-1 0,-10 0-2 16,-7 0-4-16,-5 0-15 0,-7 0-6 0,-4 0-10 16,-2 0-6-16,2 0-2 0,-4 0-1 0,0 0 1 15,0 0 6-15,0 0 5 0,0-17 6 0,0 17 1 16,0 0-8-16,0 0-4 0,0 0-2 0,0 0 8 15,0 0 0-15,0 0-3 0,0 0-5 0,0 0-5 16,0 0-5-16,0 0 0 0,0 0 5 0,0 0-8 16,0 0-2-16,0 0 1 0,0 0-12 0,0 0-4 15,0 0 2-15,0 0-6 0,0 0 3 0,0 0-4 16,0 0-8-16,0 0-1 0,0 0-8 16,0 0 2-16,0 0 2 0,0 0 5 0,0 0 6 15,0 17 4-15,-18-17 7 0,18 34 0 0,0-9 1 16,0 6-1-16,0 6-2 0,-19 5 2 0,19 2-1 15,-12 2 5-15,12 5 0 0,-11 1-6 0,3-1-1 16,0 2 0-16,4 2-2 0,-2 0 4 0,-3 2 9 16,5 2-1-16,0 5 0 0,4 0-6 0,-4 0-6 15,2 0 2-15,-2-3 1 0,4-3 1 0,0-6 5 16,0-7-5-16,0-10 0 0,-4-7 3 0,4-9-2 16,0-3 4-16,0-8 9 0,0-2 2 0,0-4 3 15,0-2 0-15,0 0-7 0,0 0-5 0,0 0-25 16,0-29-49-16,0 29-85 0,0-29-90 15,0 11-109-15,0-1-94 0,0 1-76 0,0 0-141 16,0 1-97-16,0-1 146 0</inkml:trace>
  <inkml:trace contextRef="#ctx0" brushRef="#br0" timeOffset="24630.57">28607 3255 2710 0,'4'-9'75'0,"4"3"71"0,-4-2 66 0,-2 4 65 16,-2 0-23-16,5 2-16 0,-5-1-15 0,4 3-20 16,-4 0-12-16,0-1-23 0,0 1-31 0,0 0-32 15,0 0-37-15,0 0-30 0,0 0-24 0,0 0-14 16,0 0-10-16,0 0-1 0,0 0 1 0,0 0-1 15,0 0 3-15,-27 0 4 0,27 0 0 0,-23 0 4 16,7 0 3-16,-3 0-9 0,-4 20 5 16,1-20 2-16,3 0-4 0,-4 21 2 0,5-21-3 15,-3 17-5-15,6-17-2 0,3 16-7 0,6-16 0 16,-2 13 4-16,3-7 7 0,5 0 14 0,0 1 1 16,0 1-1-16,0 0-1 0,38 2-2 0,-38 1 2 15,39-1-5-15,-16 1 5 0,4 0 3 0,-1-1 2 16,1 0 10-16,0 2-4 0,0-3-9 0,0 0-23 15,-9 1 9-15,5-2-19 0,-6-1 3 0,-3 3 17 16,1 1-17-16,-7 1 18 0,0 3 0 0,1 1 6 16,-5 5-6-16,-2 3 7 0,-2 2 4 0,0 1-5 15,0 0 15-15,0 1-6 0,-33 0 6 0,33 1-6 16,-31-2-3-16,31-1-2 0,-36-2-1 16,18-1 1-16,1-1 0 0,-3-2-26 0,-1-4-31 15,-2-2-29-15,5-1-40 0,-5-3-18 0,2-5-26 16,-6-2-56-16,3-3-89 0,-5 0-92 0,-4 0-94 15,-3-34-124-15,3 14-132 0,-2-7 56 0,0-5 153 16</inkml:trace>
  <inkml:trace contextRef="#ctx0" brushRef="#br0" timeOffset="25114.57">29097 3350 2570 0,'16'-7'54'15,"-1"1"54"-15,-5-1 52 0,-4 1 47 0,1-1-6 16,-7 0-13-16,4 1-26 0,0 2-23 0,-4 2-37 16,0-1-41-16,0 0-28 0,0 2-29 0,0-2-15 15,0 2-8-15,0 0 1 0,0 1-3 0,0-1 4 16,-27 1-5-16,27-1-15 0,-27 1-11 0,27 0-17 16,-27 0-5-16,15 0 5 0,-7 0 1 0,7 0 11 15,-3 0 0-15,1 17-6 0,1-17 1 0,5 0-7 16,-6 16 10-16,5-16 9 0,1 14 7 15,2-14 4-15,2 18 5 0,4-9 10 0,0 1 6 16,0 0 11-16,0 1 6 0,0-4-1 0,0 3 2 16,27-3 3-16,-27 1 1 0,22-2-1 0,-22-2 6 15,27-1 6-15,-27-3 18 0,31 0 13 0,-14 0 13 16,-3 0 12-16,1 0 8 0,1 0 11 0,-1-22 8 16,-1 22 2-16,-1 0 5 0,-3-26-8 0,-2 26-8 15,1-18-5-15,1 18-6 0,-4-19 0 0,-4 19 6 16,2-18-6-16,0 18-6 0,1-12-4 0,-3 6-2 15,0-1-8-15,-2 4-13 0,0 0-21 0,0 1-25 16,0 0-17-16,0 1-20 0,0 1-7 0,0 0-1 16,0 0 9-16,0 0 18 0,0 0 7 0,0 24 4 15,0-24-2-15,-21 26-2 0,21-8 1 0,-19 4-5 16,19 2 2-16,-12 4 1 0,12 4-6 16,-14 5-22-16,3 0-44 0,3 5-48 0,4-1-63 15,0 1-45-15,-3 3-69 0,5-5-41 0,-2-1-40 16,-2-6-76-16,6-2-88 0,0-5-102 0,0-8 113 15</inkml:trace>
  <inkml:trace contextRef="#ctx0" brushRef="#br0" timeOffset="25506.57">29225 3468 2895 0,'19'-33'66'0,"-5"5"66"16,5 3 75-16,-1 1 54 0,-5 3-22 0,3 1-31 0,-5 4-58 15,-1 6-50-15,-6 3-47 0,-2 0-40 0,2 4-32 16,-4 2-15-16,0-1-13 0,0 2 4 15,0 0 9-15,0 0 15 0,0 0 17 0,0 24 1 16,-20-24 1-16,20 27-13 0,0-10-12 0,-19 1-8 16,19 1-6-16,0 3-2 0,-17-3-5 0,17 2 1 15,-14-1-8-15,14 0 1 0,-4 0 11 0,4-2 2 16,0 0 12-16,0-4 12 0,0-1 6 0,0 0 11 16,0-5 7-16,0-3-2 0,27-1 4 0,-27-3 6 15,27-1 18-15,-27 0 17 0,37 0 13 0,-17 0 4 16,3-31-5-16,-4 31 21 0,3-29 7 15,-5 29 12-15,-3-29 15 0,5 14-14 0,-7-2-4 16,3 2-6-16,-7 1-15 0,5 0-12 0,-7 2-2 0,2-4 0 16,-4 2-3-16,0 3-6 0,-2 3-13 15,3 2-20-15,-5 0-14 0,2 1-15 0,-2 5-12 16,0 0-7-16,0 0-6 0,0 0 1 0,0 0-1 16,0 0-1-16,0 0-25 0,0 26-15 0,0-26-25 15,0 28-39-15,0-11-17 0,0 6-35 0,-17 4-49 16,17 0-32-16,0 7-40 0,0 0-35 0,0 1-39 15,-12 1-67-15,12 4-107 0,0-6-94 0,0-5 120 16</inkml:trace>
  <inkml:trace contextRef="#ctx0" brushRef="#br0" timeOffset="26290.57">29829 3413 2782 0,'8'-18'27'0,"0"1"31"0,-2 2 15 0,3 1 13 16,-5-1-19-16,2 2-22 0,-4 2-13 0,-2 2-13 15,0 3-13-15,0 0-18 0,0 3-42 0,0 1-24 16,0 2 2-16,0 0 5 0,0 0 27 0,-31 0 5 16,31 0-17-16,-29 0-7 0,10 23-10 15,1-23 11-15,-5 20 8 0,0-20 11 0,1 22 11 0,3-22 6 16,-4 24 12-16,3-12 4 0,3 1 1 15,-2 0 2-15,5-3-15 0,-1 3-9 0,3-3-3 16,4-1 9-16,4-1 14 0,2-2 12 0,0-2 10 16,2-1-5-16,0-1-4 0,0-2-1 0,0 2-4 15,28-2 17-15,-28 0 15 0,34 2 11 0,-14-2 26 16,3 0-2-16,2 0 11 0,-2 0 13 0,1 0-2 16,-1 0 7-16,0 0-3 0,-5 0 1 0,1 0-6 15,-7-24-5-15,1 24-5 0,-3 0-1 0,-2-18-7 16,-1 18-10-16,-5-13-9 0,2 13-22 15,-2 0-16-15,-2-12-13 0,2 12-10 0,-2 0-6 0,0 0 0 16,0 0-5-16,0 0-4 0,0 0-1 16,0 0-6-16,0 0 10 0,0 0 8 0,0 0 4 15,0 0 5-15,0 25 3 0,0-25-13 0,0 15 5 16,0-15 12-16,-21 13-1 0,21-13 16 0,0 0 4 16,0 9-2-16,0-9 10 0,0 0 25 0,0 0-5 15,0 0-4-15,0 0-7 0,0 0-24 0,0 0 5 16,27 0 14-16,-27-26 10 0,21 26 6 0,-21-22 4 15,21 22-15-15,-21-21-4 0,18 21 9 0,-18-24-1 16,17 24 7-16,-17-19 2 0,16 11-13 0,-12 1-11 16,3 0-10-16,-3 7-10 0,-4-7-12 15,4 7-4-15,-2-3-3 0,-2 3-15 0,0 0-8 0,2 0 4 16,-2 0 11-16,2 0 6 0,0 27 15 16,0-27 0-16,2 33-15 0,0-11 11 0,5 7-10 15,-3 3-10-15,2 4-2 0,5 2-19 0,-5 3-8 16,2 1 0-16,0 1-5 0,-1-1 8 0,-5-2-7 15,4-7-5-15,-2 1 3 0,-2-7 3 0,1-4 19 16,-1-5 15-16,-4-5 23 0,4-4 12 0,-4-4 14 16,0-2 16-16,0-3-11 0,0 0-5 0,0 0-10 15,0-34-12-15,0 34 7 0,0-42-1 0,0 13 0 16,0-5 5-16,0-3 3 0,0-1 9 16,0-3 9-16,0-2 12 0,0 4 9 0,0-2 13 15,0 3-2-15,0 1-12 0,0 4-11 0,23 4-11 16,-23 3-10-16,22 1-9 0,-22 4-2 0,25 3-15 15,-25 2 1-15,21 5-1 0,-21 0-27 0,12 6-44 16,-12 0-73-16,9 3-101 0,-9 0-65 0,0 2-25 16,0 0-11-16,0 0-21 0,0 24-60 0,0-24-121 15,0 29 90-15</inkml:trace>
  <inkml:trace contextRef="#ctx0" brushRef="#br0" timeOffset="26914.57">30362 3578 3018 0,'10'0'45'16,"3"-22"54"-16,-13 22 51 0,8 0 52 0,-8-24-4 15,6 24-19-15,-6 0-32 0,6 0-39 0,-6 0-47 16,0 0-29-16,0 0-27 0,4-11-8 0,-4 11-3 16,0 0-4-16,0 0 6 0,0 0-3 0,0 0 9 15,0 0-4-15,0 0-9 0,0 0 1 0,0 0-8 16,0 0-2-16,0 0-3 0,0-5-14 0,0 1-13 15,0-1 3-15,0-1 2 0,21 1 19 0,-21-2 13 16,19-4-2-16,-19 0 9 0,24 0 1 0,-24-1 1 16,23 2 1-16,-12-3 1 0,1 0 3 15,-12 0 2-15,14 0-3 0,-7 2-3 0,-7-1 2 16,6 3 2-16,-4 0-1 0,-2 2 2 0,0-1-5 16,0 3-7-16,0 0-2 0,0 2-3 0,0-1-4 15,0 0 4-15,-25 2-3 0,25 0 4 0,-29 2-3 16,11 0-4-16,-3 0 2 0,2 0 0 0,-1 0 2 15,3 23 4-15,-4-23 3 0,5 24-2 0,-1-24 7 16,3 29 0-16,1-10-6 0,3 1 5 0,2 1-6 16,4 3-4-16,4 4-3 0,0 3-7 0,0 4-8 15,22-1-3-15,-22 1 9 0,42 5 1 0,-17-4 3 16,1-2-2-16,5-2 0 0,3-9 9 16,-1-2 9-16,4-6 8 0,2-6 4 0,-2-9 2 15,3 0 1-15,-5 0 3 0,-2-29 10 0,0 6 12 16,-2-6-1-16,-2-8 11 0,-6-4 8 0,1-2 5 15,-5 0 7-15,-2-3-13 0,-1 1 0 0,-6 2 8 16,-1 1 8-16,-3 4 9 0,-2 3-11 0,2 0-14 16,-6 3 21-16,2 0 10 0,-2 4-4 0,0 0-9 15,0 4-3-15,0-2-1 0,0 7 6 0,0-1 3 16,0 5-29-16,0 2-23 0,0 4-17 0,0 2-24 16,0 4-18-16,0 2-8 0,0 1 6 0,0 0 11 15,0 0 20-15,0 32 12 0,0-32-2 0,0 45 2 16,-18-15-3-16,18 8-9 0,0 3-17 0,0 3-36 15,0 8-33-15,0 2-33 0,0 7-32 16,-13 4-45-16,13 2-49 0,0 4-44 0,0-1-39 16,0 0-43-16,-4-2-71 0,4-5-85 0,0-9-59 15,0-9 127-15</inkml:trace>
  <inkml:trace contextRef="#ctx0" brushRef="#br0" timeOffset="27182.57">30852 3641 2641 0,'0'-23'21'16,"27"0"24"-16,-27 2 14 0,0 3 29 0,18 0-4 16,-18 7-19-16,0 3-16 0,0 1-37 0,0 4-34 15,0 0-4-15,0 3 0 0,0 0 10 0,0 0 14 16,-31 0-2-16,31 28-1 0,-33-28-7 16,12 34-13-16,1-11 2 0,-3 2-9 0,2 3-3 15,1 2 10-15,-1 2-6 0,5-1-3 0,-1 0 9 16,5-1-6-16,3 1 6 0,-1-4 5 0,6-2 0 15,4-5 11-15,0 0 7 0,0-4 5 0,0-3 5 16,35-2-4-16,-35-4-3 0,41-1 2 0,-16-3-6 16,4 0-23-16,2-3-46 0,2 0-59 0,-4 0-82 15,6 0-86-15,0 0-88 0,-2-27-103 0,5 27 48 16,-5-24 111-16</inkml:trace>
  <inkml:trace contextRef="#ctx0" brushRef="#br0" timeOffset="27530.57">31648 3107 2907 0,'26'-18'37'0,"-5"3"31"0,0 0 15 0,-7 4 6 16,-5-2-41-16,-3 3-30 0,0 4-25 0,-6 4-12 16,0 2-7-16,0 0-4 0,0 0 6 0,0 0 7 15,0 0 8-15,0 23 5 0,-21-23 5 0,21 24 5 16,0-6 1-16,-27 2 0 0,27 2-5 0,-29 0 0 15,13 2-4-15,-3 0 2 0,-3 0-1 16,5 3-1-16,-4-1 8 0,1 2-5 0,1 0 6 0,-2 2-8 16,5 1-5-16,-1 0 7 0,5 3-5 15,-2 2 10-15,7 3-6 0,1-1 1 0,4 1 2 16,2 1-6-16,0 0 6 0,0-3-1 0,0-2 4 16,0-3 5-16,23-3-4 0,-23-4 5 0,23-4-3 15,-23-1 1-15,28-5 2 0,-28-1-5 0,31-5 4 16,-16-2-6-16,6-4 0 0,-3 0-4 0,7-3-1 15,-6 0 1-15,3 0-32 0,-1 0-32 0,2 0-58 16,0 0-64-16,-1-27-73 0,-1 27-102 0,-5-26-163 16,3 5-106-16,-7-3 106 0</inkml:trace>
  <inkml:trace contextRef="#ctx0" brushRef="#br0" timeOffset="27910.57">32011 3364 2308 0,'17'0'18'0,"-3"0"33"16,-3 0 25-16,1 0 35 0,-1 0 11 0,-3 0-6 15,-2 0-8-15,-2 0-27 0,-2 0-33 0,0 0-30 16,0 0-26-16,0 0-12 0,-2 0 2 16,2 0 7-16,-2 0 8 0,0 0 13 0,0 24-2 0,0-24-8 15,0 29-4-15,0-11-6 0,0 4 0 16,0 5 5-16,0-2 6 0,0 4-2 0,0 2 3 15,-22 3 6-15,22 2-3 0,0 0-1 0,-25 1 5 16,25-3-2-16,-23 0-6 0,11-3 0 0,-3-4-24 16,3-2-4-16,-5-6-13 0,1-2-4 0,1-5 8 15,-3-5-7-15,-1-3 19 0,3-4 8 0,-5 0 7 16,4 0 11-16,5-38-4 0,-2 15 2 0,1-1 3 16,5-6 4-16,4 0 12 0,2-2 2 0,2 0 9 15,0 1 2-15,0 2-11 0,31-1-1 0,-31 5-11 16,35 1-4-16,-12 5-2 0,-1 1-6 15,7 1 2-15,0 7-9 0,2 1-31 0,-2 3-31 16,0 3-50-16,-2 3-58 0,-2 0-50 0,-3 0-82 16,-3 0-92-16,-4 0-88 0,-1 24 31 0,-4-24 115 15</inkml:trace>
  <inkml:trace contextRef="#ctx0" brushRef="#br0" timeOffset="28318.57">32607 3461 2950 0,'22'-15'41'16,"-1"3"30"-16,-6-1 25 0,1-1 33 0,-8 2-23 15,3-2-8-15,-7 6-12 0,-4 2-31 0,0 3-32 16,0 1-31-16,0-1-15 0,0 2-3 16,0 1 12-16,-31 0 5 0,31 0 5 0,-31 0 0 15,8 0 2-15,0 0-6 0,-6 27-10 0,1-27-3 16,1 23-6-16,0-23-2 0,0 27 8 0,4-11 0 15,0 1 0-15,3 2 9 0,5 0-2 0,3 0 6 16,2 1 1-16,5-1 4 0,3 2 1 0,2-2 6 16,0-2 2-16,0-1 0 0,0 0-2 0,36-3-6 15,-36-1 2-15,31 1 6 0,-31-1 8 0,37-2 5 16,-15 3 5-16,-1-2-4 0,0 0 4 16,-1-1 0-16,-1 0-6 0,-2 1-2 0,1-2-10 15,-5 1-9-15,-1-2 0 0,-4 0-5 0,-2 1-1 0,3 0 3 16,-5 0-3-16,0 3 5 0,-4 1 7 15,0 0 2-15,0 3 2 0,0 2 4 0,0 1-5 16,-31 2 4-16,31-1 1 0,-31 0 0 0,31 3-3 16,-37-4-25-16,16 2-22 0,-4-3-39 0,-2 0-50 15,1-2-33-15,-5-3-37 0,0-2-44 0,-2-4-49 16,-1 0-85-16,1-7-118 0,0 0-82 0,2 0 98 16</inkml:trace>
  <inkml:trace contextRef="#ctx0" brushRef="#br0" timeOffset="28686.57">33227 3428 2900 0,'62'-16'25'0,"-8"-2"25"0,-9-1 33 0,-10 5 30 16,-6-6 10-16,-10 9-5 0,-9 3-35 0,-4 3-35 16,-6 1-47-16,0 2-22 0,0 1 0 0,0 0 4 15,-39 1 9-15,39 0 2 0,-45 0-2 0,16 0 0 16,-2 0 5-16,-4 0 2 0,-1 28 2 0,3-28 5 15,2 27-13-15,0-9 3 0,2 0-8 0,7 1-6 16,1 1-2-16,2 3 7 0,5 0 1 0,1 1 2 16,7-1 3-16,2-2-5 0,2 0 10 15,2-3 6-15,0 3 6 0,0-3-1 0,0-3 4 16,0 1 18-16,31-1 15 0,-31 3 26 0,41 0 20 16,-18 1-4-16,6-1 3 0,0 1 3 0,2 0-11 15,0-2-5-15,-2-2-12 0,-4-1-22 0,-5 0-16 16,-1-1-24-16,-7-5-14 0,-1 2-6 0,-1-1 0 15,-6 1 6-15,-4 2 5 0,0 1 6 0,0 1 3 16,0 5 5-16,0 0 6 0,-27 4-2 0,27 0 4 16,-45 0-4-16,12 2-1 0,-6-4-53 0,-11 1-85 15,-12-2-108-15,-15 0-146 0,-9-3-106 0,-18-2-191 16,-9-4-151-16,-14-7 151 0</inkml:trace>
  <inkml:trace contextRef="#ctx0" brushRef="#br0" timeOffset="29222.57">28485 4139 2031 0,'-31'2'17'0,"31"-2"32"0,-39 0 37 16,16 0 41-16,0 0 5 0,-6 0-11 0,4 0-17 15,-1 0-23-15,-1 0-14 0,4 0-7 0,4 0-11 16,3 0-13-16,1 20-5 0,11-20 1 16,-2 0 4-16,2 0 19 0,0 0 33 0,0 12 37 15,4-12 31-15,0 0 18 0,0 0 1 0,0 0-25 16,0 0-39-16,43 0-38 0,-14 0-34 0,16 0-23 15,13 0-5-15,23 7-4 0,18-7-4 0,17 4 5 16,14-4-4-16,23 2-5 0,23 2-5 0,26 1-3 16,17-1-5-16,11 3 7 0,22 3 8 0,21 2 2 15,21 2 6-15,1 5 3 0,-1 0 7 0,-5 1 11 16,153 14 12-16,-14 0 6 0,-43 0-5 16,-32-4-9-16,-264-20-11 0,-4-4-14 0,-4 1 1 15,-9-3-2-15,85 8 1 0,-27-4 0 0,-20-3-6 16</inkml:trace>
  <inkml:trace contextRef="#ctx0" brushRef="#br0" timeOffset="29278.57">33847 4461 2172 0,'-95'0'-156'0,"-23"-25"-150"0,-20 25-168 16,-28-33-68-16,-16 15 157 0</inkml:trace>
  <inkml:trace contextRef="#ctx0" brushRef="#br0" timeOffset="29582.57">28125 4459 3311 0,'-16'5'-1'0,"14"0"5"16,2-5 11-16,0 0 15 0,0 0 23 0,33 0 16 15,-33 0 12-15,35 0 9 0,-17-21 4 0,5 21-1 16,0 0 4-16,8 0-9 0,-4-14-16 0,10 14-21 16,-2 0-26-16,11-13-17 0,-3 13-5 0,15 0-6 15,6-10 2-15,12 10 1 0,5 0-6 0,14 0 3 16,13 0 5-16,14 0 9 0,16 0 11 0,19 0 10 15,19 0 4-15,10 27 0 0,12-27 4 0,15 21-1 16,15-21 5-16,12 28 1 0,6-9 7 0,-3 1 7 16,-3 1-8-16,8 4 11 0,131 13-4 15,-9 1 9-15,-17 2 10 0,-254-28 2 0,-6 1 3 0,-4-3-8 16,97 13 2-16,-14-5-3 0,-25-1 18 16,-21-5 24-16,-19-4 16 0,-20-4-3 0,-17-5-21 15</inkml:trace>
  <inkml:trace contextRef="#ctx0" brushRef="#br0" timeOffset="29651.57">33853 4770 253 0,'-39'-15'-64'16,"-2"6"1"-16</inkml:trace>
  <inkml:trace contextRef="#ctx0" brushRef="#br0" timeOffset="35838.57">9823 11158 1737 0,'27'0'6'0,"-27"0"-3"0,0 0 0 0,0 0-3 16,0 0-7-16,0 0 17 0,14 13 31 15,-14-13 40-15,0 0 29 0,21 9 10 0,-9-9-2 16,3 11-18-16,6-6-15 0,1 0-12 0,9 1-18 16,0 1-8-16,6-3-8 0,5 3-12 0,5-3-5 15,9-1-5-15,10 1 3 0,15-1 9 0,8-2-2 16,14 0 2-16,17-1 1 0,14 0-13 0,13 0-3 15,14 0-6-15,15 0-10 0,21 0 4 0,15 0-4 16,16 0 1-16,10 0 1 0,5 0-2 0,18 0 0 16,12 0 1-16,4-16-5 0,-6 16 2 0,-7 0 6 15,3 0-5-15,8 0 5 0,2 0-6 0,-15 0 1 16,1 0 0-16,-5 0 10 0,5 0 28 16,-1 19 21-16,-12-19 26 0,-14 0 16 0,-13 0-8 15,-4 0-3-15,-10 0-10 0,-19 0-14 0,-12 0-1 16,-23 0-5-16,-8 0 6 0,-19-19-7 0,-18 19-3 15,-17 0-4-15,-15-22-4 0,-22 22 3 0,-15 0-14 16,-10-17-13-16,-14 17-19 0,-5 0-16 0,-8 0-6 16,-4-8-8-16,0 8 2 0,0 0 8 0,0 0 10 15,0 0 12-15,-26 0-1 0,26 0-37 0,-25 23-35 16,25-23-52-16,-33 17-67 0,12-17-42 0,2 20-54 16,-1-20-65-16,1 20-69 0,0-20-90 0,1 21-94 15,3-21 117-15</inkml:trace>
  <inkml:trace contextRef="#ctx0" brushRef="#br0" timeOffset="36954.57">24123 11236 1156 0,'-20'12'25'0,"9"-12"22"0,-1 0 23 0,6 10 30 16,2-10 10-16,4 0 9 0,0 0 0 15,0 0 7-15,0 0-8 0,0 0 11 0,0 0 5 0,0 0-6 16,0 0 6-16,0 0-7 0,0 0-7 15,0 0-22-15,16 0-35 0,-16 0-26 0,27 0-22 16,-6 0-8-16,10 0-2 0,8 0-5 0,15 0-1 16,10 0-4-16,20 0 5 0,16-14-6 0,7 14 5 15,15 0-1-15,21 0 3 0,14 0-1 0,27 0-5 16,14 20 6-16,17-20-5 0,6 0-3 0,21 22 6 16,15-22-6-16,3 0-2 0,1 12 5 0,-9-12-8 15,-10 0 5-15,2 0-6 0,-7 0 8 0,-3-29 7 16,-15 29-5-16,-8-28 6 0,-4 28-9 15,-1-33-1-15,-3 16 5 0,4 1-7 0,-9-3 11 0,-10 1 25 16,-10-2 6-16,-15-1 14 0,-12 0-5 16,-21 0-23-16,-24-1-1 0,-26 0-3 0,-26 4-3 15,-17 3-11-15,-12 2-53 0,-10 4-64 0,-13 2-56 16,-2 2-59-16,-33 2-14 0,-3 1-39 0,-9-2-67 16,-19 2-77-16,-21-5-49 0,-14 1 101 0</inkml:trace>
  <inkml:trace contextRef="#ctx0" brushRef="#br0" timeOffset="38174.57">1282 12077 1358 0,'-9'0'22'0,"9"0"-8"0,0 0 1 15,0 0 3-15,0 0-25 0,0 0 14 0,0 0-4 16,0 0 5-16,0 0 23 0,0 0 17 0,35 0 31 16,-12 0 11-16,4 0 1 0,14 0 4 0,9 0-6 15,8 0 0-15,8 0 1 0,6 0-9 0,5 0 0 16,8-23-7-16,1 23-4 0,3-25-18 0,11 7-15 15,7 3-11-15,11 15-19 0,18-27-6 0,15 15 6 16,15 1-3-16,11 0 1 0,14 11 6 0,11-14-9 16,17 5-1-16,7 1 0 0,1-2-3 0,2 5-1 15,9-2 4-15,8 0 2 0,8-1-4 16,1 2 3-16,-9-1-1 0,-9-1-9 0,-1 1 4 16,0-2-3-16,-7 0 5 0,-8-1 4 0,-14 0 3 15,-9 0 17-15,-5-1 24 0,-7-1 17 0,-13 0 11 16,-9-1-2-16,-18-1-7 0,-13 1-9 0,-9-1 1 15,-13-1-8-15,-16 1-16 0,-10 1-12 0,-12-1-11 16,-16 1-10-16,-13 3 2 0,-9 2-6 0,-10 0-51 16,-7 4-76-16,-7 2-122 0,-5 0-146 0,-6 2-34 15,0 0-45-15,0 0-63 0,0 0 155 0</inkml:trace>
  <inkml:trace contextRef="#ctx0" brushRef="#br0" timeOffset="43378.57">20144 13785 1598 0,'0'4'17'0,"0"-2"5"0,0 0-4 16,0-2 8-16,0 0-12 0,0 0 14 15,0 2 18-15,0-1 17 0,0 0 22 0,0-1 10 16,0 1 11-16,0-1-8 0,0 0-9 0,0 0-7 16,0 0-13-16,0 0-7 0,0 0-5 0,0 0-7 15,0 0-1-15,0 0 6 0,0 0 8 0,0 0 3 16,0 0 16-16,0 0 15 0,0 0 7 0,0 0 7 15,25 0-10-15,-25 0-22 0,41 0-22 0,-6 0-13 16,9 0-6-16,7 0 2 0,11 0 6 0,7 0 2 16,5 0 0-16,5 0-1 0,1 0-15 0,7 0-12 15,4 0-10-15,12 0-5 0,7 0 6 0,14 0 8 16,6 0 6-16,9 0 11 0,10 0-1 16,4 0-6-16,2 0-6 0,4-18-13 0,8 18-6 15,11-9-2-15,8 9-2 0,10-8 0 0,5 8 6 16,12-6 16-16,4 0 3 0,8 2 7 0,0-2-4 15,-5-1-20-15,-3 0 0 0,-11 0-10 0,5-1 8 16,4 0-2-16,0 2 0 0,6 3 1 0,-2-2-7 16,-6 2 8-16,6 1-7 0,7 0 4 0,-3 2-3 15,2 0-5-15,-10 0 5 0,-12 0-4 0,-5 0 2 16,-10 0 4-16,1 0-7 0,-10 17 7 16,-11-17 5-16,-11 0 7 0,-6 0 21 0,-6 0 11 15,-19 0 12-15,-9 0-1 0,-13 0-4 0,-19 0-4 0,-11 0-5 16,-14 0-3-16,-15 0 3 0,-5-22 0 15,-7 22 4-15,-4 0-1 0,-9-16-3 0,-3 16-7 16,-3 0-12-16,-9-14-9 0,-1 14-12 0,0 0-9 16,-4 0-5-16,0-6 4 0,0 6-2 0,0 0 1 15,0 0-2-15,0 0-2 0,0 0 1 0,0 0 1 16,0 0-13-16,0 0-19 0,0 0-17 0,0 0-4 16,0 0 7-16,0 0 14 0,-17 0 0 0,17 0-7 15,0 0-19-15,-14 0-40 0,14 0-44 0,-11 23-63 16,3-23-62-16,0 0-44 0,-2 17-50 15,-3-17-70-15,-3 14-111 0,1-14-154 0,-3 12 116 16</inkml:trace>
  <inkml:trace contextRef="#ctx0" brushRef="#br0" timeOffset="49116.57">10704 14363 1706 0,'-5'0'15'0,"1"0"-3"0,2 0 8 16,-2 0-7-16,4 0-9 0,0 0 11 0,0 0 11 15,0 0 36-15,0 0 22 0,0 0 17 0,0 0 5 16,0 0-17-16,0 0-11 0,0 0-27 0,0 0-19 16,0 0-10-16,27 0-7 0,-27 0 7 0,35 0 15 15,-10 0 4-15,6 0 1 0,6 0 5 0,7 0-8 16,5 0 2-16,5 0 4 0,8 0 0 16,4 0 1-16,6 19 5 0,5-19-5 0,6 16-2 15,5-16-4-15,8 20 2 0,7-20 1 0,2 19 1 16,9-10-5-16,4-3-7 0,8 2-13 0,2 0-5 15,2-3 1-15,-4 1-4 0,5-1-1 0,-3 2-1 16,4-1-3-16,-4-1 1 0,5 2 4 0,1-1-2 16,2-1-3-16,7 3-1 0,2-3 4 0,-3 4-3 15,1-1 3-15,2-1-4 0,1 1-1 0,3 0-2 16,4 0 0-16,4 2 1 0,2-3-3 0,3 4 0 16,3-2 1-16,0-2-1 0,1 0 1 0,-1-5 4 15,1 1-1-15,-5-1-1 0,0-2-2 0,4 0-2 16,-5 0 1-16,-3 0-2 0,0-23 1 0,-2 23-1 15,4 0-2-15,-2-18-4 0,0 18 8 0,6 0 3 16,-1 0-2-16,1 0 6 0,0 0-7 0,-4 0-2 16,3 0 2-16,-3 0-1 0,-4 0 1 15,2 18 2-15,0-18-2 0,-4 0 2 0,-6 23-1 16,-2-23 1-16,-5 13-1 0,-1-13 1 0,-7 0-1 16,-4 11 1-16,-4-11 0 0,2 0-2 0,0 0-1 15,-4 0 1-15,-6 0-1 0,-6-24 4 0,-5 24-2 16,-8-18-2-16,-2 18-1 0,-6-21-5 0,-6 21 4 15,-7-21 3-15,5 8-2 0,-5 0 1 0,-3 2-7 16,-1 0 2-16,-2-2 1 0,-6 4-1 0,1 0 6 16,-3 3-3-16,-7 1 4 0,-3 2-1 0,-6 1 2 15,-11-1 0-15,-4 3 2 0,-9 0 2 0,-7 0-3 16,-7 0 1-16,-4 0-4 0,-4-2 1 16,2 2 2-16,-2 0 1 0,0 0 17 0,0 0 15 15,0 0 4-15,0-2 11 0,0 2-11 0,0 0-1 16,0 0 2-16,0-1-4 0,0 1-1 0,0 0-9 15,0 0-2-15,0 0-5 0,0 0-7 0,0 0 1 16,0 0-10-16,0 0-1 0,0 0-2 0,0 0-4 16,0 0-2-16,0 0-4 0,-14 0-6 0,14 0-6 15,0 0 1-15,0 0 6 0,0 0 11 0,-13 22 7 16,13-5 11-16,-12 5-6 0,6 6-1 0,-2 7 3 16,-3 10-5-16,1 7 0 0,0 6 4 0,1 6-2 15,1 3-2-15,4-1 1 0,-4 4-3 16,4 1-2-16,-3-3 5 0,3 3 5 0,0-1 3 15,0 0 8-15,-2 2 13 0,-3 2 2 0,1 1 1 16,-6-2-6-16,-1-1-20 0,-1-1-7 0,-3-8 0 16,-2-1-5-16,-1-9 2 0,3-6 2 0,-2-6-6 15,3-7 6-15,-3-3 0 0,5-6-2 0,1-4 2 16,1-5-2-16,-1-4-3 0,5-1 2 0,0-5 4 16,3-3 4-16,-1 0 1 0,6 0 1 0,-2-3-42 15,4 0-49-15,0 0-63 0,0 0-84 0,-2 0-133 16,-2 0-140-16,-5-23-174 0,1 23-146 0,-15-27 175 15</inkml:trace>
  <inkml:trace contextRef="#ctx0" brushRef="#br0" timeOffset="50556.57">10348 14328 1901 0,'0'-10'50'0,"0"-3"51"15,0 4 53-15,0 1 36 0,0 2-23 0,0 0-24 16,0 3-33-16,0 1-16 0,0 1-7 0,0 1-18 16,0 0-12-16,0 0-23 0,0 0-24 0,0 0-13 15,0 0-9-15,0 0 27 0,0 0 24 0,0 25 11 16,0-25 4-16,0 32-15 0,0-7-2 16,0 9 6-16,0 6 6 0,0 7-4 0,-19 7-7 15,19 5 10-15,0 9 1 0,0-1 3 0,0 6-5 16,0-1-19-16,0-1-6 0,0 0-8 0,0 0-1 15,0-3-2-15,0 0 5 0,0-1-2 0,0-1 5 16,0 0 1-16,0 3-4 0,0 3-2 0,-20 3-6 16,20-1-6-16,0-2 2 0,-17 1 0 0,17-4 1 15,0-3 4-15,-18-3-8 0,18-8 7 0,-11-3-6 16,11-6 1-16,-6-2-1 0,6-4 2 0,-6-4-1 16,4-4-6-16,-2 0 1 0,0-5-1 15,1-1-2-15,-1-3 6 0,0-2 3 0,2-3-5 0,-2 0 0 16,4-5-1-16,-2-2-4 0,0-1 6 15,2-3 1-15,0-1 0 0,0-2-1 0,0-2 10 16,0 0 1-16,0-1 1 0,0-1 10 0,0 0-8 16,0 0 42-16,0 0 30 0,0 0 23 0,0 0 20 15,0 0-21-15,0 0-12 0,0 0-35 0,0 0-21 16,27 0-25-16,-27 0-15 0,37-18 2 0,-8 18-2 16,6 0 0-16,8 0 0 0,3-14-2 0,6 14 6 15,1 0-4-15,3-11 1 0,4 11-3 0,-2-8-1 16,6 4 1-16,2-1 1 0,2 1 1 15,3-1 1-15,5 1-1 0,5-1-1 0,4 1 4 16,-1 0-3-16,5 1 0 0,6 0 2 0,2 0-1 16,9 1-4-16,8-2 3 0,5 2 3 0,8 1-7 15,11 0 7-15,9-2-1 0,4 3 4 0,8-1-3 16,2 0 0-16,11 1-2 0,3 0-3 0,5 0 4 16,8 0-5-16,-4 0 6 0,6 0-3 0,5 0 1 15,3 0 5-15,1 0-5 0,1 0 0 0,-3 0-7 16,-3 0 4-16,6 0 1 0,-1 0-1 0,3 0 2 15,1 0-6-15,0 0 4 0,-5 0-1 0,5 0 4 16,-1 0 3-16,5 0-3 0,2 0 5 0,1 21-3 16,-1-21-5-16,-4 0-3 0,2 25-2 0,3-25 7 15,-1 21 0-15,2-21 4 0,-2 21-4 16,-9-10-1-16,1 0 2 0,-5-2 0 0,-1 0 7 16,-5 0-3-16,-6 2-1 0,-7-3 2 0,-3 0-9 15,-6 1 2-15,-9-1 2 0,-6 0-2 0,-11 0 2 16,-5 1-1-16,-9-3-1 0,-8 2-1 0,-9-1-1 15,-3 0 1-15,-7 2 2 0,-4-2 3 0,-6 0-8 16,-8 1 2-16,-9-1-5 0,-5 1 1 0,-14-2 7 16,-7 0-3-16,-9-1 6 0,-10-1-9 0,-10-2 4 15,-5 1-5-15,-3-2 0 0,-9-1-4 0,-2 2 1 16,0-1 4-16,0 0-4 0,0-1 4 0,0 0-2 16,0 2-2-16,0-1 6 0,0-1-3 0,0 0 4 15,0 0 2-15,0 0-2 0,0 0 6 0,0 0-1 16,0 0-3-16,0 0 6 0,0 0-2 15,0 0 3-15,0 0 6 0,0 0-7 0,0 0 3 16,0 0-14-16,0 0-33 0,0 0-24 0,0 0-41 16,0 0-49-16,0 0-57 0,0 0-73 0,0 0-76 15,0 0-72-15,0 0-112 0,-23 0-192 0,23 0 24 16,-29 0 132-16</inkml:trace>
  <inkml:trace contextRef="#ctx0" brushRef="#br0" timeOffset="-134384.16">30529 7974 3166 0,'23'0'19'0,"-11"0"8"15,-1 0 12-15,-11-26 3 0,14 26-11 0,-8 0 0 16,-6-15-4-16,0 15-6 0,0 0-13 16,0 0-11-16,0 0-5 0,0-9 0 0,-24 9 2 15,24 0-1-15,-31-12-26 0,10 12-17 0,-4-8-25 16,0 6-24-16,1 1 1 0,-1 1-1 0,0 0 2 15,2 0 7-15,5 0 3 0,1 0 12 0,-2 23 9 16,9-23 18-16,-2 21 13 0,1-21 9 0,7 26 14 16,4-26-1-16,0 28 9 0,0-13 4 0,27-1 4 15,-27-2 12-15,33 1 9 0,-33 0 14 0,44-4 15 16,-20-1 12-16,1 1 10 0,-2-4 8 0,2 0 5 16,-5-3 12-16,3 0 11 0,-2-2 5 0,0 0 9 15,-9 0-12-15,4 0-9 0,-5 0-7 0,1-24-15 16,-4 24-2-16,-1-18-3 0,1 18-1 15,-2-20 3-15,0 20-4 0,-4-22 3 0,3 22-11 16,-5-21-9-16,0 12-16 0,2 9-15 0,-2-15-11 16,0 15-18-16,0-10-4 0,0 10-18 0,0 0-9 15,0 0-2-15,0 0 1 0,0 0 13 0,0 0 12 16,0 0 6-16,-23 34 7 0,23-34-5 0,0 31-26 16,-17-11-32-16,17 5-61 0,0 1-58 0,-8 3-53 15,8 1-47-15,0 1-34 0,0-2-52 0,0-1-73 16,0 0-126-16,0-3-67 0,25-6 119 0</inkml:trace>
  <inkml:trace contextRef="#ctx0" brushRef="#br0" timeOffset="-134192.16">30941 7917 3617 0,'16'-24'33'0,"-3"1"70"0,3 4 52 15,-6 4 39-15,5-1-9 0,-7 3-61 0,0 5-58 16,-8 5-54-16,0 2-40 0,0 1-21 0,0 0 8 15,0 0 16-15,0 0 13 0,0 33 14 0,-28-14 0 16,28 5-3-16,-21 7-30 0,21 5-44 0,-23 4-52 16,23 4-65-16,-25 3-50 0,25 2-45 0,-22-1-49 15,9 1-72-15,5 0-118 0,-4-2-202 0,-1-7 107 16</inkml:trace>
  <inkml:trace contextRef="#ctx0" brushRef="#br0" timeOffset="-133673.16">30786 8131 2665 0,'0'-13'6'16,"22"4"7"-16,-22 1 6 0,21 2-1 0,-21-3-9 15,15 6-10-15,-15 1-11 0,0 2-2 0,0 0 3 16,0 0 6-16,0 0 1 0,-32 0-1 0,32 0-1 16,-28 0 3-16,7 0 1 0,2 25 1 0,-1-25-21 15,1 18-18-15,0-18-12 0,5 27-21 0,4-12 2 16,10 2-1-16,-13 1-3 0,13 1-1 15,0 3-8-15,0-4-17 0,25-2-8 0,-25 1-16 16,39-3 0-16,-12 0 4 0,0-4 14 0,4-3 19 16,4-3 8-16,-6-2 13 0,8-2 5 0,-2 0 16 15,1 0 14-15,-3 0 22 0,0-25 41 0,-2 25 47 16,-2-24 73-16,-2 24 61 0,-1-30 35 0,1 15 19 16,-6-1 1-16,-2 2 5 0,-3-2-6 0,-1 4 0 15,-5-2 0-15,2 5-2 0,-3-2 4 0,-3 4 0 16,0-1-14-16,-2 3-10 0,0-1-20 0,-2 3-17 15,0-1-9-15,-2 4-34 0,0 0-26 0,0 0-45 16,0 0-53-16,0 0-32 0,0 0-32 0,0 0-6 16,0 0-4-16,0 0 6 0,0 0 9 15,0 20 4-15,0-20 8 0,0 22 8 0,-22-7 3 16,22 4 1-16,0 4 13 0,-19 0 13 0,19 4-1 16,-19 3 4-16,9 2-6 0,0 3-13 0,-5 2 3 15,5 2-4-15,-4 3-5 0,-1 2 4 0,1 0-6 16,-3 0-4-16,3-1 3 0,-3-3-5 0,3 1 9 15,-5-5-4-15,4-2 6 0,1-3-7 0,-3-2-1 16,3-4 4-16,0-1-51 0,-1-4-41 0,1-1-59 16,1-6-49-16,-1 1 0 0,3-4 9 0,-5-3 9 15,6-2 1-15,-7-4-33 0,7-1-73 0,-7 0-95 16,-1-28-100-16,-1 6-110 0,-2-5-169 16,3-12-21-16,1-5 154 0</inkml:trace>
  <inkml:trace contextRef="#ctx0" brushRef="#br0" timeOffset="-133532.16">31366 7864 3986 0,'31'-13'5'0,"-4"1"0"15,-6 2-2-15,-6 1-4 0,1-5-12 0,-6 5-36 16,-5 5-57-16,-1 0-89 0,-4 3-87 0,0 1-40 16,0 0-44-16,0 0-83 0,-29 23-147 0,29-23-35 15,0 25 107-15</inkml:trace>
  <inkml:trace contextRef="#ctx0" brushRef="#br0" timeOffset="-132381.16">31509 8287 3525 0,'17'-24'46'0,"-3"24"55"0,1-24 37 0,-5 24 25 15,4-20-35-15,-5 20-38 0,-3-17-23 0,-4 17-16 16,-2-10-9-16,0 10-20 0,0-10-18 0,0 10-18 15,0-6-7-15,0 6 3 0,0-2 0 0,0 0 4 16,-27 1 3-16,27 1-7 0,-16 0 3 0,16 0-11 16,-27 0-9-16,12 0-10 0,3 0-7 15,-1 21 2-15,1-21 15 0,-2 19 8 0,5-19-7 16,1 22 1-16,0-22-10 0,2 25 6 0,1-13 5 16,3-1 15-16,2 0 9 0,0-4 6 0,0-2 8 15,0 2-1-15,25-1-1 0,-25-1 2 0,29 0-1 16,-29-1 2-16,37 1-1 0,-14-2 2 0,0 0 0 15,-1-3 16-15,1 0 29 0,-2 0 23 0,0 0 22 16,-1 0 3-16,-5 0-10 0,-3-27-11 0,0 27-12 16,-3-18-13-16,-3 18-9 0,-2-18-8 0,0 18-3 15,-4-19-6-15,2 19-13 0,0-14-7 0,0 14-12 16,-2-10-13-16,0 10-1 0,0 0-15 16,0 0-3-16,0 0 11 0,0 0 0 0,0 0 14 15,0 21 9-15,0-21-1 0,0 24 5 0,0-6-6 16,0 5-11-16,-20 3-8 0,20-2-12 0,0 7-10 15,0-3 1-15,-11 1 5 0,11 0 5 0,0-3 14 16,0-8 6-16,0 0 13 0,0-5 8 0,0-3 6 16,0-3 3-16,0-5-6 0,0-2 1 0,21 0-4 15,-21 0 7-15,27 0 19 0,-27-30 2 0,29 30-4 16,-8-33 0-16,-3 11-11 0,3-1 3 0,-3-3 10 16,-3 1-3-16,4 0-4 0,-3 1 1 0,-1 2-12 15,-3-3 3-15,0 1-9 0,-1 3-10 0,1 2 16 16,-2-2 2-16,-1 0 9 0,-1 1 8 15,-2 0-10-15,0 1-6 0,1 3 0 0,-3-1-5 16,0 1 4-16,0 3 2 0,0-2-8 0,-2 4 4 16,-2 2-4-16,4-1 0 0,-2 3 11 0,0-2-9 15,-2 5-5-15,3-1-3 0,-1 1-8 0,-2 1 4 16,2 0 3-16,-2 0-3 0,0 2-6 0,0 1 10 16,2-2-9-16,-2 2-2 0,2 0 5 0,-2 0-13 15,0 0 8-15,0 0 4 0,2 0 1 0,-2 0 1 16,0 0-3-16,2 0-3 0,-2 0-3 0,0 0 2 15,0 0-2-15,0 0 4 0,0 0 1 0,0 0 0 16,0 0 0-16,0 0 2 0,0 0 0 0,0 0 3 16,0 0-5-16,0 0 2 0,0 0 1 15,0 0-3-15,0 0 7 0,0 0-4 0,0 0 7 16,0 0-6-16,0 0-1 0,0 0 4 0,0 0-2 16,0 0 3-16,0 0 3 0,0 0-4 0,0 0 2 15,0 0 3-15,0 0-6 0,0 0 2 0,0 0 3 16,0 0-7-16,0 0 4 0,0 0-8 0,0 0-3 15,0 0 7-15,0 0-1 0,0 0 5 0,0 0 2 16,0 0-1-16,0 0 0 0,0 0 1 0,0 0-5 16,0 0 2-16,0 0 17 0,0 0 8 0,0 0 10 15,0 0-4-15,0 0-10 0,0 0-13 0,0 0-12 16,0 0-3-16,0 0-5 0,0 0-2 16,0 0-2-16,0 0-1 0,0 0-2 0,0 0-8 15,0 0 4-15,0 0 1 0,0 0 0 0,0 0 9 16,0 0 4-16,0 21 2 0,-21-21 0 0,21 16-1 15,0-16 4-15,-16 22-8 0,16-10 2 0,0 1 1 16,-17-1 1-16,17 1 8 0,-10-3 1 0,10 0-5 16,-11 0 4-16,11-3-7 0,-4-1 2 0,4 1 6 15,0-5-3-15,0 1 5 0,0 0 4 0,0-2-5 16,0 2-2-16,0 1 1 0,25-1 4 0,-25 3 10 16,23-2 16-16,-23 4 7 0,25-2-6 0,-25-1-4 15,25 2-21-15,-25-3-12 0,18 2-3 0,-18-2-9 16,13 1 6-16,-13 0 2 0,10 1 0 15,-6-1-1-15,2 5-3 0,-2-3 4 0,-2 2-5 16,3 2 7-16,-5 3 3 0,2 2-7 0,-2 3 8 16,0 2-4-16,0 2-4 0,0 0 6 0,0 5-6 15,-31-1 11-15,31-2-1 0,-21 0-8 0,21-2-16 16,-27-3-36-16,27-2-28 0,-29-1-34 0,10-4-33 16,3-4-31-16,-1-2-40 0,-1-3-38 0,-1-4-34 15,5 0-32-15,-5 0-27 0,5-33-41 0,3 12-37 16,3-5-36-16,6-6-67 0,2-4 34 0,0-3 124 15</inkml:trace>
  <inkml:trace contextRef="#ctx0" brushRef="#br0" timeOffset="-132105.16">32307 8058 2926 0,'41'-27'72'15,"-1"2"91"-15,-5 4 83 0,0 0 68 0,-2 0-15 16,-2 2-50-16,-4 2-45 0,-6 3-32 0,-7 0-17 16,-2 5-13-16,-3 0-24 0,-5 2-35 0,-2 4-45 15,-2-1-41-15,0 3-23 0,0 1-10 0,0 0-3 16,0 0 4-16,0 0 12 0,0 0 5 0,-25 0 14 15,25 23 4-15,-16-23 0 0,16 26-5 0,-31-8 0 16,14 5 4-16,-4 2-5 0,3 6 10 0,-1-1-4 16,1 4-4-16,-1 2 5 0,4 1-1 0,-1 1 6 15,4 1 1-15,-1 2-5 0,3 0-28 0,-1 0-15 16,3-1-27-16,2-1-9 0,2-3 10 16,-2-5-11-16,4 0 10 0,-1-7 5 0,3-3-2 15,0-7 12-15,0-2 0 0,0-2-24 0,0-5-29 16,27-2-47-16,-27-2-41 0,27-1-27 0,-27 0-31 15,37 0-25-15,-16 0-28 0,2 0-55 0,-5-32-73 16,3 32-71-16,-4-32-59 0,-1 8 115 0</inkml:trace>
  <inkml:trace contextRef="#ctx0" brushRef="#br0" timeOffset="-131944.16">32293 8179 2924 0,'0'-4'27'0,"0"1"30"0,0 2 37 16,39-3 41-16,-39 1 0 0,45 2 7 15,-16-1-20-15,0 2-30 0,2 0-26 0,-2 0-40 16,0 0-19-16,2 0-8 0,-6 0-8 0,0 0-48 16,-3 0-70-16,1 0-85 0,-4 0-94 0,1 0-77 15,-5 21-116-15,4-21-145 0,-3 0-1 0,-1 15 131 16</inkml:trace>
  <inkml:trace contextRef="#ctx0" brushRef="#br0" timeOffset="-131368.16">32685 8279 3280 0,'0'5'34'0,"0"-2"37"16,0 0 52-16,25-3 57 0,-25 0 17 0,23 0 18 16,-23 0-12-16,0 0-28 0,23 0-43 15,-23 0-49-15,0 0-44 0,14 0-33 0,-14 0-10 16,0 0-12-16,0 0 5 0,0 0-1 0,0 0-1 16,6 0 0-16,-6 0 5 0,4 0 8 0,1 0-9 15,1 0-11-15,0 0-10 0,2 19-7 0,3-19 6 16,-1 15 14-16,4-15 6 0,3 0 0 0,-1 11 2 15,1-11 5-15,2 0-3 0,1 0 8 0,1 0 1 16,2-22 1-16,-3 22 3 0,-1-26-6 0,0 26 5 16,-3-29 1-16,-4 13-2 0,1-1 7 0,-3-1-5 15,-4 4 1-15,-1-1 0 0,-1 0-6 0,-2 1-6 16,-2 0-3-16,0 1-7 0,0 1-1 16,0 1-1-16,-25 1 0 0,25 2 3 0,-33 1 2 15,12 2-3-15,-2 5-3 0,-1 0 2 0,-1 0-4 16,-4 0 11-16,4 26 2 0,2-26-1 0,5 34 5 15,-1-15-4-15,5 4 6 0,3 1-1 0,3 1 1 16,4 2 1-16,4 4 3 0,0 2 2 0,0 1-2 16,0 2-2-16,41-2-7 0,-16-2-5 0,0 2 1 15,6-4 3-15,0-4-2 0,2-7 8 0,2-5 4 16,2-7-1-16,1-7 4 0,-1 0-2 0,0 0 2 16,-2-34 10-16,2 11 17 0,1-9 29 0,-7-2 31 15,0 1 6-15,-5-4-6 0,-1 1-1 0,-2-3-7 16,-4 5 10-16,-1 1 22 0,-5 0-19 15,1 3-12-15,-4-4 8 0,-1 4-21 0,-3 1 11 16,-2 1-13-16,-4 3-35 0,0 1-19 0,0 3-8 16,0 4-12-16,0 4-13 0,0 3-7 0,0 4-15 15,0 0 6-15,-23 6 1 0,23 0 4 0,0 0 10 16,-16 23 1-16,16-23 6 0,-21 42 9 0,9-11-29 16,-5 9-38-16,5 6-35 0,-1 10-48 0,-1 9-28 15,6 11-38-15,-1 4-44 0,-1 4-49 0,4 2-45 16,-3-1-31-16,1 0-31 0,0-9-50 0,0-10-87 15,-1-10-134-15,1-13 110 0,2-15 145 0</inkml:trace>
  <inkml:trace contextRef="#ctx0" brushRef="#br0" timeOffset="-131121.16">33303 8664 2929 0,'0'-31'38'16,"17"0"39"-16,-17 5 28 0,0 3 15 0,10-2-30 15,-10 1-37-15,0 7-29 0,0 0-22 0,0 4-6 16,0 0-8-16,-29 1-1 0,29 1 1 0,-35 2-3 15,10 1 5-15,1 4 0 0,-10 3 5 0,8 1 0 16,-5 0 4-16,-2 22-2 0,-3-22-2 0,1 37 3 16,2-11-2-16,0 3 2 0,2 3-8 0,-2 0-3 15,6 2-7-15,2 1-6 0,9-2 6 0,3-2 4 16,5-4 6-16,8-3 7 0,0-1 11 16,0-5 1-16,37-1 1 0,-12-4-2 0,2-3-3 15,6-2-3-15,0-4-18 0,0-2-20 0,-2-2-33 16,0 0-48-16,-2 0-55 0,-6 0-79 0,-4-26-133 15,-5 26-186-15,0-27-57 0,-3 27 104 0</inkml:trace>
  <inkml:trace contextRef="#ctx0" brushRef="#br0" timeOffset="-98139.16">2675 15137 2431 0,'0'-4'39'0,"12"0"42"0,-12 1 55 15,17 0 51-15,-17-2 5 0,6 3 5 0,-6 1-23 16,0 1-26-16,8 0-26 0,-8 0-34 0,0 0-22 15,2 0-17-15,-2 0-18 0,2 0-11 0,-2 0-16 16,0 0-5-16,0 0 49 0,2 18 29 0,3-18 9 16,-1 14 9-16,6-14-49 0,-4 22-31 0,0-9 0 15,3 2-11-15,1 0 1 0,-2 0 2 0,1 0-9 16,-5 1 1-16,0-2 3 0,-2-2 3 0,-2 2-2 16,0-3 0-16,0 0 1 0,0 0-1 0,0-3 8 15,-31-2 4-15,31 1-2 0,-29-2 0 0,10-4 1 16,-1 2 1-16,-3-3-3 0,0 0 0 15,1 0-3-15,5-23 0 0,-2 23 1 0,5-25-6 16,6 25 1-16,-1-30-6 0,9 13 0 0,-6 0 0 16,6 0-2-16,0-2 0 0,0 2-4 0,23 0 2 15,-23 1 2-15,33 2-1 0,-12 2 0 0,1 0-2 16,1 3-16-16,8 2-25 0,-2 2-30 0,0-1-45 16,2 6-37-16,-4 0-36 0,0 0-49 0,-2 0-38 15,-5 0-38-15,-5 0-38 0,1 0-59 0,-5 21-85 16,-3-21-125-16,0 0 107 0</inkml:trace>
  <inkml:trace contextRef="#ctx0" brushRef="#br0" timeOffset="-97631.16">3231 15084 1443 0,'8'0'52'0,"-2"0"46"0,-4 0 48 0,1 20 42 16,-3-20-3-16,0 0 4 0,0 0-1 0,4 0 9 15,-4 0-8-15,0 0-6 0,0 0-12 0,0 0-19 16,0 0-11-16,0 0-19 0,0 0-17 0,0 0-27 15,0 0-29-15,0 0-21 0,0 0-23 0,0 0-9 16,0 0-5-16,0 0 0 0,0 0 8 0,0 16-2 16,22-16 3-16,-22 17 0 0,25-17-2 0,-25 23-1 15,29-9 1-15,-12-1 1 0,-3 0-2 0,-4 1-1 16,-10-1-1-16,17-2-3 0,-17 1 2 0,0 0 8 16,0-1 1-16,0 0 5 0,0 1 0 0,-23 0-3 15,23-4 1-15,-37 3 0 0,12-2-3 0,-2-2-8 16,-2 0-7-16,-4-3-13 0,2-2 0 15,-6-1 7-15,10-1 9 0,-2 0 8 0,2 0 8 16,5-23 0-16,5 23 1 0,5-23-4 0,4 23-3 16,1-30 1-16,7 14-2 0,0 0-1 0,0-2 3 15,35 0-2-15,-35 1-2 0,46 0 4 0,-17-1-2 16,0 4 0-16,2 1 2 0,0 2 0 0,-2 0 0 16,-2 3-1-16,0 1 0 0,-7 3-17 0,-1-2-61 15,-9 3-73-15,0 2-98 0,-3-1-95 0,-7 2-95 16,4 0-55-16,-4 0-53 0,0 0-54 0,0 0 156 15</inkml:trace>
  <inkml:trace contextRef="#ctx0" brushRef="#br0" timeOffset="-97155.16">3804 15120 2855 0,'0'-4'67'0,"0"0"56"16,0 1 64-16,0-1 69 0,0 1-3 0,0-2 5 15,0 2-18-15,0 2-38 0,0 1-43 0,0 0-49 16,0 0-36-16,0 0-45 0,0 0-23 15,0 0-14-15,0 0-18 0,0 0 6 0,0 0-4 16,0 0 9-16,0 0 10 0,0 23 4 0,0-23 7 16,0 26-9-16,0-9 1 0,0 1 8 0,-21 5-1 15,21 2 1-15,0 1-3 0,0 0-54 0,0 2-55 16,0 0-60-16,-15 0-90 0,15-2-42 0,-10 2-57 16,10-2-50-16,-17-1-59 0,9 0-112 0,-4-3-133 15,-3-3 98-15,3-6 148 0</inkml:trace>
  <inkml:trace contextRef="#ctx0" brushRef="#br0" timeOffset="-96731.16">4159 15209 2625 0,'8'-2'36'15,"1"-1"21"-15,-3-1 26 0,0 4 22 0,-2-3-8 16,2 1-6-16,-6 0-17 0,2 2-18 0,-2 0-30 16,0 0-16-16,0 0-10 0,0 0-7 0,0 0-2 15,0 0-1-15,0 0-3 0,0 0 0 0,0 0 5 16,0 0 8-16,0 0 0 0,0 23 8 16,0-23-7-16,0 17-2 0,23-17 2 0,-23 22-3 15,0-11 4-15,19 3-2 0,-19-1 1 0,0 1 0 16,12-3 0-16,-12 3-1 0,0-2-1 0,0 1-1 15,0-1 1-15,0 0 3 0,0-4 3 0,-33 2 6 16,33-2-2-16,-37-3-13 0,14-1-7 0,-4 0-10 16,0-4 3-16,0 0 6 0,3 0 7 0,-1 0 8 15,6 0-2-15,1-27 3 0,5 27 3 0,5-21-3 16,4 21 0-16,4-24-3 0,0 24-3 0,0-27-2 16,0 14 0-16,39 1-1 0,-39 0 5 0,41 1-3 15,-16 1 4-15,0 1-2 0,2 2-1 0,-2-1 1 16,0 2-23-16,-3 1-31 0,-1 2-43 15,-4 1-55-15,-1-2-55 0,-6 3-73 0,-1 1-130 16,-3 0-117-16,2 0-34 0,-2 0 109 0</inkml:trace>
  <inkml:trace contextRef="#ctx0" brushRef="#br0" timeOffset="-96347.16">4552 15224 2777 0,'18'0'34'16,"-1"-12"29"-16,-3 12 47 0,1-11 38 15,-3 5 2-15,1 6 4 0,-7-7-33 0,-2 7-27 16,0 0-36-16,-4 0-44 0,2 0-14 0,-2 0-16 16,0 0-10-16,0 0 14 0,0 0 1 0,0 0 8 15,0 24 8-15,0-24-4 0,0 24 1 0,27-24 0 16,-27 30-4-16,0-12 1 0,25 3 1 0,-25-5-2 15,0 2 4-15,0 0-6 0,14 0 2 0,-14 0-1 16,0-3 3-16,0 1 5 0,0-2-14 0,0 0-14 16,-35-3-12-16,35-1-13 0,-31-3-9 0,11-1-2 15,-5-5 5-15,-2-1-3 0,2 0 16 0,-6 0 4 16,4-24 7-16,2 24 10 0,3-29 4 16,3 29 14-16,9-37 2 0,1 19 0 0,9-3-2 15,0 1 0-15,0-2 0 0,31 4 0 0,-31 0-2 16,48 0 0-16,-15 5 1 0,2-2-3 0,2 5 3 15,3 1-16-15,-3 2-43 0,-2 0-56 0,-2 5-83 16,-6 0-98-16,-6 2-96 0,-5 0-85 0,-5 0-104 16,-3 0 115-16</inkml:trace>
  <inkml:trace contextRef="#ctx0" brushRef="#br0" timeOffset="-90795.16">2212 14847 1236 0,'0'12'16'16,"-11"-12"18"-16,11 0 25 0,0 0 38 0,0 0 23 15,0 0 23-15,0 0 16 0,0 0-11 0,0 0-24 16,0 0-24-16,0 0-31 0,25 0-20 0,-25 0-9 15,25 0-3-15,-6 0 1 0,3 0 1 0,5 0 6 16,0 0 0-16,0-14 0 0,8 14 3 0,2 0-10 16,-1 0-2-16,5 0-9 0,4 0-8 15,3 0-3-15,4-8-5 0,3 8 2 0,5-3-6 16,4 3 0-16,7-4-2 0,1 3-3 0,9-1-4 16,8 0 2-16,-1 1-1 0,5 1-1 0,5 0 4 15,13-2-1-15,-1 2-3 0,6 0 2 0,8 0 0 16,4-1 0-16,4 1 2 0,4-1-1 0,-3 0 1 15,-5-2 2-15,0 2 24 0,-10-1 17 0,-6 0 23 16,-9 0 23-16,-8-1 0 0,-14-1 4 0,-5 3 6 16,-10-3 12-16,-14 3 10 0,-9-2 9 0,-12 2-9 15,-8 0-27-15,-11-1-21 0,-1 2-28 0,-9 0-13 16,-2 0-7-16,0 0-1 0,0 0-8 16,0 0-8-16,0 0-8 0,0 0-9 0,0 0-4 15,0 0-5-15,0 0 1 0,-17 0-5 0,17 0 5 16,0 0 7-16,0 0 4 0,0 21 12 0,-8-21-5 15,8 31-1-15,-6-8 6 0,6 7-7 0,-6 2 6 16,-1 5-2-16,3 4-5 0,-2 0 5 0,0 2-5 16,-2 2 14-16,-1 2-3 0,-1 0-5 0,2 3-22 15,-5 2-58-15,1 1-51 0,0 2-72 0,-3 0-70 16,1 3-45-16,-3-1-83 0,1 1-101 0,-3-1-123 16,-2-9-46-16,-1-2 134 0</inkml:trace>
  <inkml:trace contextRef="#ctx0" brushRef="#br0" timeOffset="-33905.16">29748 8010 1773 0,'-6'0'16'16,"2"0"10"-16,2 0 16 0,2 0 29 0,0 0 14 16,0 0 20-16,0 0 15 0,0 0 3 0,-3 0-5 15,3 0-9-15,-2 0-6 0,2 0-10 0,0 0-8 16,-2 0-4-16,2 0 0 0,0 0 0 0,0 0-2 16,0 0-3-16,0 0-3 0,23 0-2 0,-23 0 3 15,27 0-6-15,-27 0-3 0,35 0-8 0,-14 0-10 16,4 0 1-16,-3 0-3 0,7 0 1 15,-2 0 2-15,2 0-5 0,0 0-14 0,-2 0-9 16,0 0-4-16,-2 0-5 0,-3 0-3 0,-3 0-3 16,-1 0 1-16,-3 0-4 0,-3 0 4 0,-8 0-2 15,7 0-6-15,-9 0 3 0,0 0-13 0,-2 0-49 16,0 0-53-16,0 0-75 0,0 0-58 0,0 0-26 16,0 0-33-16,-27 0-50 0,27 0-120 0,-37 0-122 15,6 0 5-15,-2 0 125 0</inkml:trace>
  <inkml:trace contextRef="#ctx0" brushRef="#br0" timeOffset="-33561.16">29698 7851 2567 0,'0'-5'36'15,"35"1"40"-15,-35-2 49 0,0 3 53 0,25-2 23 16,-25 2 12-16,0-1-5 0,21 3-24 0,-21 1-36 16,0 0-38-16,0 0-39 0,0 0-23 0,0 0-12 15,0 0-8-15,0 0 2 0,0 0-2 0,0 0-13 16,0 0-2-16,0 0-12 0,0 0-9 0,0 0 7 15,0 0-2-15,0 0 4 0,-21 16 12 0,21-16-2 16,-18 13-1-16,3-13-2 0,-1 17-3 0,-5-6 2 16,-2 1-3-16,-2 0 4 0,-1 0-6 0,1 0-3 15,-4 1 2-15,0 0-2 0,2 2 2 0,2-2-1 16,5 2 0-16,-1-1 5 0,4 0-3 16,3 0 0-16,6 1-3 0,-3 0 0 0,7 0 3 15,0-1 2-15,4-1 3 0,0 0 1 0,0-1-4 16,0-1 7-16,0 2-4 0,35-3-1 0,-35 1 1 15,35-1 2-15,-16-1-4 0,10-2 1 0,-2 0 2 16,2 1-5-16,2-6 3 0,-2 3 2 0,-3-2-25 16,1 0-35-16,-6-2-59 0,-2 0-86 0,-5 1-81 15,1 0-90-15,-7-1-83 0,-4 2-127 0,0-3-112 16,-4 1-11-16,0-1 147 0</inkml:trace>
  <inkml:trace contextRef="#ctx0" brushRef="#br0" timeOffset="-32800.16">28741 7722 3188 0,'27'-2'19'0,"-27"-2"6"0,0 0 11 0,0-1 19 16,15 1 0-16,-15 2 4 0,0 0-7 0,0 2-22 15,0 0-27-15,0 0-13 0,0 0-1 0,0 0 8 16,0 0 13-16,-19 21 8 0,19-21 3 16,0 22-1-16,-27-22-9 0,27 30-5 0,-27-9-4 15,15-2-2-15,-3 1 2 0,-3 2 0 0,3-1-2 16,-1 0 2-16,3 2 1 0,-1-4-3 0,6 1 0 15,-3-1-4-15,3-3 4 0,4-1 5 0,4-4 2 16,-2-1 14-16,2-3 42 0,0-1 55 0,0-2 51 16,0-2 22-16,0-2-26 0,33 0-32 0,-33 0-39 15,37 0-10-15,-12 0 9 0,-2 0 0 0,10-21 21 16,-2 21 22-16,-4 0 5 0,4-19 13 0,-5 19-5 16,-5 0-13-16,0-18-7 0,-9 18-21 0,5-13-15 15,-11 13-18-15,2-10-24 0,-2 10-8 0,-4-6-21 16,1 6-17-16,-3-3-22 0,0 3-19 15,0 0-7-15,0 0-7 0,0 0 17 0,0 0 6 16,0 0 15-16,0 0 7 0,0 19-3 0,0-19 3 16,-23 20 0-16,23-20 0 0,0 28 8 0,0-11-4 15,0 0-9-15,0 0 8 0,0 2-9 0,0-4-2 16,0-1 12-16,0 0 5 0,0-4 13 0,0-1 10 16,27-4 7-16,-27-3-6 0,27-2 7 0,-27 0 5 15,31 0 16-15,-9 0 42 0,1-32 43 0,0 32 15 16,-5-37-3-16,3 16-30 0,-2-3-35 0,-1-2-13 15,-5-2-10-15,-1-1-9 0,-6-2-25 0,3 2-8 16,-1-1-19-16,-6 2 0 0,0-1-6 0,0 2-1 16,-2 2-35-16,0 3-83 0,0 3-95 15,0 3-141-15,0 3-128 0,0 3-86 0,0 3-115 16,0 4-97-16,0 3-9 0,0 0-87 0,0 0-10 16,0 0 242-16</inkml:trace>
  <inkml:trace contextRef="#ctx0" brushRef="#br0" timeOffset="-26617.16">2150 14951 800 0,'0'-1'27'0,"0"1"21"0,0-2 16 0,0 2 16 16,0 0-20-16,0-2-13 0,0 2-5 0,0-1-9 15,0 0 6-15,0-2 22 0,0 1 19 0,0-1 16 16,27 3 16-16,-27-3 2 0,16 2 2 0,-16 0 7 15,17 0-4-15,-17 0-8 0,0 1-7 0,0 0 3 16,0-2 6-16,0 2 9 0,0 0 12 0,0 0 3 16,10 0 7-16,-10 0-3 0,0-1 0 15,0 1-11-15,0-1-33 0,0-2-34 0,0 0-32 16,0-3-20-16,0 2 5 0,0-1 14 0,0-4 4 16,0 2 13-16,0 1 4 0,0-2 6 0,0 3-4 15,0 1-10-15,0 1-15 0,0 2-11 0,0-1-4 16,0 2-4-16,0 0-2 0,0 0-4 0,0 0 2 15,0 0 1-15,0 0 0 0,0 0 2 0,0 0-1 16,0 0 2-16,0 0 2 0,0 0-1 0,0 0-1 16,0 0-3-16,0 0-2 0,0 0-2 0,0 0-4 15,0 0 0-15,0 0 5 0,0 16 50 0,0-16 15 16,0 16 11-16,0-6 14 0,0 2-29 16,0 6-5-16,0-1 0 0,0 5-13 0,0-2-9 15,0 1 3-15,0-1-6 0,-14 1 0 0,14 1-3 16,0-2 8-16,0 1 8 0,0 0-1 0,-7-2 1 15,7 0-9-15,0 2-7 0,0 0 13 0,0 0-4 16,0-1 3-16,0-1-2 0,0 4-10 0,0-2 1 16,0-2-12-16,21 4 8 0,-21-3-6 0,0 2-4 15,0-2 2-15,19 3-16 0,-19-4 1 0,0 3 1 16,12-1-4-16,-12-4 4 0,8 0-3 0,-8 2 4 16,7-4-2-16,-7 2-8 0,4 0 3 0,-4-2-1 15,0-1 11-15,4 2 0 0,-4 0-4 0,0-2-6 16,0-1-5-16,0-1 7 0,0-3-1 15,0 0 0-15,0-4-5 0,0 2 4 0,0-3 0 16,0-2 3-16,0 2 7 0,0-4-12 0,0 3 7 16,0-2-1-16,0 0-11 0,0 0 15 0,0 1-7 15,0-2-1-15,0 1 7 0,0-1-8 0,0 0 4 16,0 0-3-16,0 0 0 0,0 0 4 0,0 0-3 16,0 0-1-16,0 0-3 0,0 0-4 0,0 0 3 15,0 0 8-15,0 0-1 0,0 0 1 0,0 0-4 16,0 0-7-16,0 0 14 0,0 0-11 0,0 0 1 15,0 0 11-15,0 0-15 0,0 0 14 0,0 0-4 16,0 0-3-16,0 0 10 0,0 0 2 0,0 0 1 16,0 0-1-16,0 0-9 0,0 0-2 15,0 0 3-15,0 0-1 0,0 0 1 0,0 0 0 16,0 0-3-16,0 0-1 0,0 0 0 0,0 0 0 16,0 0-3-16,0 0 6 0,0 0-3 0,0 0-3 15,0 0 1-15,0 0 2 0,0 0-3 0,0 0 3 16,0 0 3-16,0 0-6 0,0 0 6 0,0 0 1 15,0 0-8-15,0 0 6 0,0 0-5 0,0 0 3 16,0 0 4-16,0 0-1 0,0 0 3 0,0 0-2 16,0 0-2-16,0 0 4 0,0 0-2 0,0 0 7 15,0 0 35-15,0 0 7 0,0 0 28 0,0 0 6 16,0 0-7-16,0 0 6 0,0 0-1 16,0 0 10-16,0 0-13 0,0 0-9 0,0 0-11 15,0 0-8-15,0 0-5 0,0 0-9 0,0 0-5 16,0 0-11-16,0 0-12 0,0 0-6 0,0 0-6 15,0 0 1-15,0-15-4 0,0 15-1 0,23 0 4 16,-1 0 0-16,5 0 9 0,8-11-1 0,3 11-9 16,9 0-2-16,1-4 1 0,-1 4-5 0,-5-3 0 15,5 2 7-15,-1 1 0 0,3-1 5 0,5-1 4 16,0 1-3-16,6 1 2 0,-3-2-9 0,5-2-3 16,-2 3-5-16,-2-3 7 0,-4 1 7 0,-4 1 5 15,-5-2-2-15,-1 1-12 0,-7-2 9 0,-6 4-8 16,4-4 7-16,-2 1-7 0,-2 1-8 15,0 1 4-15,2-2-3 0,-2 3 2 0,4-1 4 16,2 0 1-16,1 2-1 0,1 0 4 0,-2 0 0 16,4 0 0-16,1 0 4 0,1 0-1 0,3 0 10 15,-5 20-5-15,7-20 0 0,-3 0-3 0,-2 0-3 16,-1 18-2-16,1-18 0 0,-6 0 13 0,-1 0-11 16,-1 0 7-16,-6 0-1 0,0 0-7 0,-3 0 12 15,-3 0 2-15,0 0 2 0,-2 0-3 0,1 0-1 16,-3 0-3-16,6 0-4 0,0 0 3 0,-1 0-6 15,3 0 2-15,2 0-6 0,2 0 2 0,-2 0 0 16,2 0-3-16,2-13 2 0,2 13 5 0,-2 0 1 16,3 0 5-16,1 0-3 0,-2 0-3 15,4 0 0-15,3 0-4 0,-5 0 7 0,2-8-10 16,0 8 0-16,-4-6-3 0,1 1 2 0,-5 1 13 16,-3 1 6-16,-1-1 10 0,0 1-2 0,-4-2 8 15,-2 4 1-15,-3-1-1 0,-1-1 3 0,-5 1-1 16,-1 2-9-16,-5 0 7 0,0-1-2 0,-4 1-12 15,0 0-2-15,-2 0-6 0,0 0-6 0,0 0 7 16,0-3-3-16,0 3-8 0,0 0-1 0,0 0 1 16,0 0 1-16,0 0 8 0,0 0-3 0,0 0 5 15,0 0-4-15,0 0-5 0,0 0 1 0,0 0-5 16,0 0 5-16,0 0 6 0,0 0-1 16,0 0 3-16,0 0-5 0,0 0-3 0,0-1 3 15,0 1-8-15,0-1-59 0,0 1-64 0,0 0-115 16,0 0-152-16,0 0-85 0,0-2-174 0,0-5-138 15,0 0-65-15,0 0-183 0,0-2-23 0,0-2 254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16:1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1259 517 221 0,'0'0'-1'0,"0"-1"1"0,0 1-2 0,0 0-2 15,0 0 2-15,0 0-3 0,0 0 12 0,0 0 17 16,0 0 13-16,0 0 16 0,0 0 11 0,0 0 3 15,0 0 2-15,0-3 5 0,0 3-8 0,0 0-3 16,0 0-6-16,0-3-14 0,0 2 6 0,0 0 6 16,0-2 3-16,0 1 17 0,0 0-7 0,0-1-4 15,0 1-2-15,0 0-3 0,0-1-4 0,0 2-14 16,0-2-12-16,0 1-16 0,0 1-10 0,0 0-3 16,0 0-6-16,0 1-10 0,0-1-32 0,0 1-42 15,0 0-42-15,0 0-28 0,0 0 19 0,0 0 16 16,0 0 23-16,0 0 1 0,0 0-76 15,0 18 26-15</inkml:trace>
  <inkml:trace contextRef="#ctx0" brushRef="#br0" timeOffset="21411">7828 12659 735 0,'0'8'29'0,"-8"-8"6"0,8 10 27 0,-10-8 35 16,10 1 12-16,-5-3 26 0,5 0 12 0,0 0-2 15,0 0-10-15,0 0-14 0,0 0-9 0,0 0-8 16,0 0-4-16,0 0 5 0,0 0-15 0,0 0-9 16,0 0-13-16,0 0-12 0,0 0-1 0,0 0-9 15,0 0 2-15,0 0-4 0,0 0-12 0,0 0 0 16,25 0-9-16,-25 0 2 0,27 0 13 0,-4 0 14 16,2 0 19-16,-1 0 5 0,5 0-2 0,0 0-11 15,2 0-15-15,2 0-7 0,1 0-6 0,1 0-4 16,0 0 0-16,0 0-7 0,2 0-5 15,0 0-7-15,3 0-2 0,-5 0-6 0,2 0 0 16,0 0-1-16,-2 0 1 0,0 0 3 0,-1 0 6 16,1 0 4-16,-4 0-1 0,4 0 6 0,-4 0 5 15,2 0 11-15,2 0 7 0,-2 0 6 0,-2 0-4 16,0 18-12-16,4-18-12 0,0 0-3 0,3 0 5 16,-5 0 10-16,2 0 14 0,2 8-9 0,2-8-9 15,1 0-10-15,-3 0-12 0,0 0 0 0,0 0-1 16,2 0-2-16,1 0 0 0,1 0 6 0,3 0 4 15,-1 0 4-15,2 0 6 0,1 0-7 0,-1 0 1 16,1 0-7-16,-3 0-6 0,1 0 0 0,-3 0-5 16,0 0-2-16,-1 0 2 0,1 0-3 15,-2 0 7-15,-2 0 2 0,3 0-3 0,-3 0 1 16,0 0-5-16,-2 0 5 0,0 13 3 0,-6-13 10 16,2 0 0-16,-2 0 8 0,0 0 2 0,0 7-6 15,0-7-4-15,0 0-9 0,2 0-4 0,4 4-5 16,-4-4 3-16,2 2-5 0,0-1 8 0,0 0-4 15,-2 0-2-15,0 2 9 0,3-2-8 0,-3 0 2 16,0 1 0-16,2-2 2 0,0 2 7 0,0-2 11 16,-2 2 12-16,2-2-7 0,2 0-4 0,-2 0-9 15,0 0-7-15,4 0-6 0,1 0 2 0,-1 0-7 16,2 2 1-16,0-2 5 0,-1 0-2 16,1 0 2-16,-2 0 2 0,2 0 3 0,-4 3 5 15,3-3 0-15,-3 0 5 0,0 0 1 0,-4 0-4 16,2 0 6-16,-6 0-6 0,4 0-7 0,-2 0-1 15,0 0-7-15,0 0-5 0,2 0 7 0,0 0-9 16,4 0 11-16,0-17-4 0,4 17-4 0,1 0 5 16,3 0 0-16,0 0-1 0,5 0 1 0,-3 0 1 15,5 0-9-15,2 0 6 0,-1-8 1 0,-1 8 0 16,2 0 3-16,-3-4-1 0,-1 4 4 0,-3-2 2 16,-1 1-1-16,1 1-2 0,-6-2 3 0,3 1-1 15,-5 1 2-15,0-1 4 0,-2 1-8 0,0 0-5 16,1 0 1-16,-5 0-5 0,2 0 3 15,-2 0 1-15,4 0 0 0,-2 0 7 0,0 0-4 16,0 0 4-16,0-2 0 0,2 2-6 0,0-1 5 16,1 1-3-16,1 0 4 0,0-2 5 0,0-1-5 15,2 2 1-15,1-2 1 0,-1-1-6 0,2 0 3 16,1 1-2-16,1-1-4 0,1 1 0 0,1 1 1 16,-2 0-3-16,7 1 1 0,0-2 2 0,-1 3 0 15,3 0 3-15,2 0 0 0,-5 0-3 0,3 0-1 16,-5 0 5-16,1 0 4 0,-7 0 12 0,-1 0 13 15,-9 0 3-15,-2 0 4 0,-3 0-5 0,1 0-4 16,-2 0-7-16,-2 0-4 0,0 0-9 0,1 0-5 16,1 0-8-16,0 0 3 0,2-18-6 15,-2 18-2-15,4 0 9 0,-2 0-12 0,6 0 11 16,0-10-4-16,4 10 1 0,4 0 3 0,3 0-4 16,5 0 3-16,5 0-8 0,0 0-1 0,6 0 8 15,2 0-4-15,2 0 3 0,0 0-1 0,2 0-1 16,-2 16-1-16,-4-16 6 0,4 0 2 0,-10 0-5 15,-5 0 2-15,-3 0 2 0,-7 0 7 0,-4 0 16 16,-4 0 3-16,-4 0 5 0,-4 0-11 0,0 7-8 16,-1-7 2-16,-3 0-9 0,-2 0 1 0,1 0 2 15,1 0-4-15,-7 0 0 0,3 0 0 0,-3 0-3 16,0 0-4-16,-1 0 9 0,-1 0-1 16,-2 0 2-16,-1 0 1 0,-1 0 0 0,-2 0 15 15,-2 0 6-15,2 0 12 0,-2 0-6 0,-2 0-5 16,0 0 3-16,2 0-5 0,-2 0-3 0,0 0 0 15,0 0-16-15,0 0-1 0,0 0-4 0,0 0-3 16,0 0-2-16,0 0-8 0,0 0 2 0,2 0-2 16,0 0 2-16,0 0 0 0,3 0-2 0,-3 0-3 15,2 0 4-15,-2 0 4 0,2 0 0 0,0 0-5 16,-2 0 5-16,0 0-5 0,-2 0 1 0,2 0 3 16,-2 0-11-16,0 0 9 0,0 0-6 0,0 0 1 15,0 0 8-15,0 0-8 0,2 0 3 0,0 0 2 16,-2 0-1-16,3 0 1 0,-1 0 8 15,0 0-2-15,-2 0 1 0,0 0-4 0,0 0-4 16,0 0 1-16,0 0 1 0,0 0 2 0,0 0 4 16,0 0 0-16,0 0 1 0,0 0-2 0,0 0-6 15,0 0 3-15,0 0-8 0,0 0 5 0,0 0 3 16,0 0-2-16,0 0 2 0,0 0 0 0,0 0 4 16,0 0-6-16,0 0 2 0,0 0 3 0,0 0-3 15,0 0 3-15,0 0 2 0,0 0-9 0,0 0 4 16,0 0 0-16,0 0 5 0,0 0 2 0,0 0-11 15,0 0 8-15,0 0-8 0,0 0 9 0,0 0 3 16,0 0-3-16,0 0-2 0,0 0-8 0,0 0 4 16,0 0-6-16,0 0 11 0,0 0-4 15,0 0-4-15,0 0 4 0,0 0-4 0,0 0 4 16,0 0 3-16,0 0-6 0,0 0 3 0,0 0 0 16,0 0-8-16,0 0 11 0,0 0-6 0,0 0-5 15,0 0 16-15,0 0-12 0,0 0 0 0,0 0 12 16,0 0-13-16,0 0 9 0,0 0-4 0,0 0-4 15,0 0 1-15,0 0 2 0,0 0 4 0,0 0-3 16,0 0 0-16,0 0-7 0,0 0 9 0,0 0-2 16,0 0 3-16,0 0 0 0,0 0-3 0,0 0 5 15,0 0-5-15,0 0 8 0,0 0-5 0,0 0 2 16,0 0-2-16,0 0 5 0,0 0-2 16,0 0-3-16,0 0 10 0,0 0-4 0,0 0 3 15,0 0-12-15,0 0-3 0,0 0 3 0,0 0 0 16,0 0 13-16,0 0-18 0,0 0-64 0,0 0-59 15,0 0-76-15,0 0-64 0,0 0-55 0,0 0-76 16,0 0-91-16,0 0-108 0,0 0-63 0,0 0-41 16,0 0-65-16,0 0 191 0</inkml:trace>
  <inkml:trace contextRef="#ctx0" brushRef="#br0" timeOffset="23427">2342 13314 1267 0,'0'0'37'0,"-4"18"34"0,2-18 44 0,2 0 38 15,0 0-9-15,0 0-6 0,0 0-12 0,0 0-4 16,-2 0-1-16,2 0 0 0,0 0-5 0,-2 0-10 16,0 0-3-16,2 0-9 0,0 0-8 0,0 0-10 15,0 0-3-15,0 0-4 0,0 0-1 0,0 0 6 16,0 0-1-16,0 0 10 0,0 0 0 0,0 0 3 15,0 0-2-15,0 0-3 0,0 0-7 0,0 0-15 16,0 0-18-16,24 0-19 0,-24 0-11 0,36 0 2 16,-10 0 17-16,8-20 20 0,5 20 10 15,6-15 0-15,5 15-10 0,4-14-14 0,1 14-9 16,1-17-5-16,2 17-6 0,2-15 3 0,0 7 4 16,-2 1 3-16,0 0-2 0,-4-1-2 0,-5 3 0 15,3 0-2-15,-7 0-2 0,-1 1 2 0,-5 2-6 16,0 0-2-16,-8 1-1 0,2 1-2 0,-2 0 2 15,5 0 1-15,-5 0 7 0,2 0 1 0,4 0 7 16,0 0 14-16,4 18 2 0,1-18 0 0,5 0 5 16,1 0-8-16,3 0-4 0,1 14 0 0,2-14-8 15,2 0 2-15,-1 0 4 0,8 0-5 0,1 0 4 16,0 0 3-16,2 0 5 0,2 0 7 16,-2 0-5-16,7-23-7 0,-5 23-5 0,-6 0-12 15,0-16-9-15,-2 16-2 0,-2-12-4 0,2 12 3 16,-5-10 3-16,5 10 3 0,-2-7 5 0,6 7-1 15,-4 0 7-15,0-5-4 0,-2 5-15 0,2 0 4 16,-6 0-9-16,-1 0 1 0,1 0 3 0,-4 0 1 16,-3 0 3-16,1 0 1 0,-3 0-5 0,-5 0 4 15,-1 0-2-15,0 0 2 0,-2 0 8 0,-1 0-10 16,-1 0 6-16,-2-3-6 0,-2 3-2 0,0 0 4 16,-4 0-8-16,-3 0 3 0,-3-2 6 0,0 1-13 15,-1 1 9-15,-1 0 0 0,0 0-16 0,-3 0 16 16,-1 0-4-16,3-2-5 0,3 2 8 15,-4 0 0-15,3 0-4 0,-1 0 4 0,1 0-5 16,-1 0-4-16,2 0 0 0,4 0 1 0,-5 0 7 16,3 0 2-16,2 0-5 0,-7 0 0 0,3 0-5 15,2 0 5-15,-7 0-4 0,1 0 5 0,-3 0-1 16,1 0-6-16,-1 0 10 0,-1 0-7 0,1 0 5 16,1 0-1-16,-3 0-2 0,2 0-4 0,1 0 5 15,-1 0-5-15,1 0 2 0,6 0 6 0,-3 0-3 16,5 0 4-16,2 0-1 0,2 0-3 0,2 0 3 15,4 0-3-15,2 0-4 0,4 0 6 0,0 0-8 16,3 17 7-16,-1-17 8 0,0 0-8 0,3 12 0 16,-5-12 0-16,0 0-1 0,-2 10 9 15,1-10-5-15,-5 6 0 0,0-2-8 0,-4-1-8 16,-6 0 9-16,-1 1-8 0,3 0 11 0,-4-1 0 16,-1-1-4-16,3 1 9 0,0 1-9 0,4-2-1 15,0 2 3-15,4-1-2 0,-2-1 1 0,4 2 6 16,-2 0 1-16,2 1-2 0,-2-1-6 0,2 0 5 15,0 0-9-15,-2 1 10 0,0-3-6 0,0 1 1 16,-4 1 3-16,2 0 4 0,-2-4 4 0,-3 2-4 16,-1-1 5-16,0 2-9 0,-2-2-5 0,-3-1 10 15,1 0-5-15,-5 1 0 0,-3-1 9 0,-1 0-9 16,-2 0 0-16,-4 0 1 0,0 0 2 16,-2 0 1-16,-2 0 0 0,0 0-4 0,0 0-4 15,0 0-1-15,0 0-3 0,0 0-17 0,0 0-30 16,0 0-27-16,0 0-32 0,0 0-19 0,0 0-11 15,0 0-38-15,0 0-40 0,0 0-53 0,0 0-62 16,0 0-38-16,0 0 16 0,0 0 15 0,-18 0 15 16,18 24-9-16,-13-24-59 0,13 17-41 0,-22-17-80 15,11 19 89-15,-3-19 121 0</inkml:trace>
  <inkml:trace contextRef="#ctx0" brushRef="#br0" timeOffset="24759">9387 13353 1647 0,'-2'0'25'0,"2"-7"12"16,-2 7 0-16,2-5 8 0,0 4-16 0,0 1 1 15,0 0 17-15,0 0 10 0,0 0 7 0,0 0 8 16,0 0-5-16,0 0 6 0,0 0 3 0,0 0 3 16,0 0 9-16,0 0 24 0,0 0 18 0,0 14 8 15,0-14-4-15,27 0-27 0,-27 12-22 0,31-12-11 16,-9 12 0-16,7-12-4 0,6 12-2 15,5-7-6-15,5 0-9 0,7-2-3 0,6 1-6 16,6-2-5-16,8 1-6 0,0 1-4 0,7-2-5 16,6 1 1-16,2-1-2 0,4 1-11 0,10 0 2 15,10 0-9-15,16 0-5 0,13 2 6 0,11 0-11 16,12 1 9-16,9 0 5 0,12 2-1 0,8-1 14 16,9 0-5-16,1-1 0 0,3 2-3 0,-1-1-4 15,9 0 8-15,2 0-1 0,4 0 17 0,1-1 23 16,-10 0 16-16,-5-1 1 0,-9-1-2 0,-5-2-19 15,-7 1-21-15,-11-3-6 0,-12 0-12 0,-8 0-2 16,-10 0 3-16,-4 0 4 0,-9 0 2 0,-14 0 5 16,-11 0-3-16,-16 0-2 0,-11 0 8 15,-18 0 1-15,-8 0-3 0,-15-17 9 0,-12 17-10 16,0 0-19-16,-13 0 1 0,-3 0-10 0,-3 0-6 16,-4-9-1-16,-2 9-4 0,0 0-18 0,0 0-38 15,0 0-25-15,0 0-32 0,0 0-46 0,-23 0-32 16,23 0-66-16,-29 0-75 0,8 0-79 0,-3 0-88 15,-7 0-116-15,-9 0-76 0,-5 0 145 0</inkml:trace>
  <inkml:trace contextRef="#ctx0" brushRef="#br0" timeOffset="26315">1951 13938 924 0,'-10'10'6'0,"2"-10"6"0,-1 0 13 0,3 11 28 16,4-11 48-16,0 0 32 0,-2 0 27 0,4 4-8 15,0-4-35-15,0 2-12 0,0 1-15 0,0-3 10 16,-4 0 7-16,4 0 2 0,0 1 10 0,0-1-1 16,0 1-1-16,0-1 11 0,0 0 0 0,0 0-5 15,0 0 4-15,0 0-7 0,0 0 0 0,0 0-7 16,0 0-19-16,0 0-21 0,31 0-25 16,-8 0-8-16,-1 0 16 0,9 0 14 0,9 0 18 15,3 0 2-15,5 0-24 0,1-17-26 0,9 17-18 16,0 0-16-16,2 0 1 0,2-13 5 0,2 13 1 15,6 0 3-15,-6-10-3 0,7 10-3 0,-7-3-5 16,6 3 4-16,-2-3 1 0,-4 2 12 0,5 1 19 16,-3 0 12-16,-2 0 5 0,-2 0-5 0,-4 0-15 15,-9 0-6-15,1 0-9 0,-1 0 5 0,-3 0 1 16,-1 0 0-16,-1 0 8 0,1 0-7 0,-1 19 1 16,3-19 0-16,-3 0 6 0,-1 0 16 0,-2 12 4 15,-3-12 15-15,-7 0 10 0,2 0 6 0,-13 0 10 16,3 0-3-16,-8 0 0 0,-3 0 1 15,-4 0 1-15,3 0-19 0,-5 0-14 0,2 0-23 16,-2 0-25-16,5 0 8 0,-1 0-13 0,2 0-2 16,-3 0 1-16,5 0-12 0,-1-13 6 0,1 13-9 15,0 0 10-15,-1 0-2 0,-1 0-6 0,3 0 10 16,-3 0-7-16,3 0-5 0,-7 0 10 0,4 0-1 16,-3 0 5-16,-1 0 14 0,-4 0 5 0,0 0 4 15,-2 0 3-15,0 0 7 0,-2 0-2 0,0 0 7 16,0 0-4-16,0 0-12 0,0 0 0 0,0 0-14 15,0 0 0-15,0 0 4 0,0 0-3 0,0 0-2 16,0 0 1-16,0 0 9 0,0 0-1 0,0 0 12 16,0 0 5-16,0 0-1 0,0 0 6 15,0 0-3-15,0 0 0 0,0 0-9 0,0 0-9 16,0 0-3-16,0 0-5 0,0 0 3 0,0 0-7 16,0 0-5-16,0 0-2 0,0 0-9 0,0 0 6 15,0 0-1-15,0 0-3 0,0 0 0 0,0 0 0 16,0 0-2-16,0 0 1 0,0 0 4 0,0 0-3 15,0 0-7-15,0 0 3 0,0 0-10 0,0 0-48 16,0 0-54-16,0 0-95 0,0 0-81 0,0 0-46 16,0 0-42-16,0 0-23 0,0 0-52 0,0 0-57 15,0 0-57-15,0 0-39 0,0 0-97 0,0 0-89 16,0 0 174-16</inkml:trace>
  <inkml:trace contextRef="#ctx0" brushRef="#br0" timeOffset="28015">5246 14015 1298 0,'-2'0'32'0,"0"0"24"0,2 0 14 0,0 0 27 15,-2 0-12-15,0 0 8 0,2 0 35 0,0 0 19 16,0 0 3-16,0 0-15 0,-2 0-34 0,0 0-27 16,2 0 1-16,-2 0 14 0,2 0 3 15,0 0 4-15,0 0-5 0,-2 0-8 0,2 0 0 16,0 15-5-16,0-15-1 0,0 0-1 0,0 0-5 16,0 0-2-16,0 0-1 0,0 0 3 0,0 0 7 15,0 0-5-15,0 0-6 0,31 0-9 0,-31 0-8 16,43 0 7-16,-12 0 7 0,6 0 0 0,9 0-7 15,4 0-12-15,3 0-21 0,5 0-3 0,4 0-5 16,2 0-4-16,2 0 13 0,5 0-3 0,1 0 5 16,-2 0-4-16,-1 0-10 0,-3 0-3 0,4 0-9 15,0 0 2-15,5 0-1 0,3 0 0 0,7 0-1 16,8 0-6-16,10 0 4 0,9 0-3 16,2 0 5-16,10 18 2 0,-2-18 0 0,4 0 5 15,-2 0-2-15,2 14 7 0,4-14 6 0,-2 0 9 16,0 9 19-16,-4-9 13 0,-2 0 9 0,-6 7-3 15,-6-7-5-15,-15 0-2 0,-13 0 2 0,-13 0 16 16,-11 0 14-16,-11 0-3 0,-10 0 6 0,-12 0-10 16,-4 0-2-16,-7 0 0 0,-5-20-27 0,-3 20-12 15,0 0-15-15,-4 0-13 0,2 0 1 0,-2 0-4 16,2 0-4-16,-2 0-9 0,-2 0 1 0,5 0 0 16,-5 0-7-16,0 0 7 0,0 0-5 0,0 0 2 15,0 0 2-15,0 0-3 0,0 0 0 0,0 0 0 16,0 0 1-16,0 0-2 0,0 0 1 15,0 0 4-15,0 0 4 0,0 0-3 0,0 0-1 16,0 0 0-16,0 0-3 0,0-10 0 0,0 10 5 16,0 0-4-16,0 0-3 0,0 0 8 0,0 0-7 15,0 0 4-15,0 0 0 0,0 0-8 0,0 0 1 16,0 0 3-16,0 0-4 0,0 0-8 0,0 0-1 16,0 0-17-16,0 0-3 0,0 0 7 0,0 0-3 15,0 0 14-15,0 0-2 0,0 0 2 0,0 0 7 16,0 0-3-16,0 0 5 0,0 0 8 0,0 0-6 15,0 0 8-15,0 0-3 0,0 0-3 0,0 0 12 16,0 0-2-16,0 0-3 0,0 0 7 0,0 0-7 16,0 0 5-16,0 0 5 0,0 0-4 15,0 0-2-15,0 0 2 0,0 0-9 0,0 0 3 16,0 0 6-16,0 0-7 0,0 0 7 0,0 0-4 16,0 0-10-16,0 0-1 0,0 0 8 0,0 0-3 15,0 0 5-15,0 0-1 0,0 0-3 0,0 0 2 16,0 0 0-16,0 0-1 0,0 0-2 0,0 0-2 15,0 0 2-15,0 0 5 0,0 0-3 0,0 0 4 16,0 0-6-16,0 0 3 0,0 0 0 0,0 0-6 16,0 0 12-16,0 0-9 0,0 0 5 0,0 0 4 15,0 0-4-15,0 0-4 0,0 0-1 0,0 0 0 16,0 0-2-16,0 0 8 0,0 0-1 16,0 0-4-16,0 0 7 0,0 0-8 0,0 0 9 15,0 0-1-15,0 0-5 0,0 0 7 0,0 0-7 16,0 0 4-16,0 0 0 0,0 0-1 0,0 0 0 15,0 0-3-15,0 0 0 0,0 0-6 0,0 0-1 16,0 0 7-16,0 0 0 0,0 0 1 0,0 0 8 16,0 0-8-16,0 0-4 0,0 0 3 0,0 0-7 15,0 0 7-15,0 0 3 0,0 0 1 0,0 0-4 16,0 0 0-16,0 0 0 0,0 0-1 0,0 0 4 16,0 0-3-16,0 0 0 0,0 0-3 0,0 0-1 15,0 0-1-15,0 0 5 0,0 0-35 0,0 0-77 16,0 0-87-16,0 0-129 0,0 0-124 15,0 0-109-15,0 0-70 0,0 0-113 0,0 0-116 16,0 0 191-16</inkml:trace>
  <inkml:trace contextRef="#ctx0" brushRef="#br0" timeOffset="29111">10129 14030 1045 0,'18'0'59'0,"1"0"52"16,-6 0 42-16,-3 0 29 0,-6 0-33 0,-2 0-25 15,-2 0-25-15,0 0-10 0,0 0-8 0,0 0-4 16,0 0 8-16,0 0-1 0,0 0 8 0,0 0 0 16,0 0-2-16,0 0 3 0,0 0 0 0,0 0 3 15,0 0 2-15,0 0 4 0,0 0 3 0,0 0 3 16,0 0 12-16,0 0 2 0,0 0-4 16,0 0-20-16,0 0-20 0,0 0-25 0,35 0-8 15,-12 0 11-15,8 0 7 0,8 0 17 0,11 0 2 16,6 0-12-16,8 0-17 0,2 0-19 0,8 0-9 15,9 0-3-15,4 14-1 0,6-14-1 0,12 0-3 16,11 0-15-16,12 0 1 0,17 0-2 0,18 0 11 16,15 0 15-16,16 0 12 0,11 0 4 0,10 0-6 15,8 0-13-15,11 0-5 0,8 0 0 0,4 0 17 16,-7 0 19-16,-3 0 7 0,2 0 5 0,-5 0 6 16,1 0 22-16,-15 0 26 0,-14 0 29 0,-21 18 1 15,-19-18-18-15,-16 0-3 0,-21 0-9 0,-16 0-7 16,-24 0 8-16,-13 0 1 0,-15-22 0 15,-6 22 5-15,-9 0-12 0,-8 0-32 0,-6-15-25 16,-8 15-24-16,-6 0-19 0,-5 0-7 0,-6 0-13 16,-2-9-4-16,-4 9 0 0,0 0-4 0,0 0 4 15,0 0-29-15,0 0-56 0,0 0-70 0,0-3-80 16,0 3-64-16,0 0-35 0,0 0 22 0,-20 0 24 16,20 0 11-16,-21 0-14 0,6 0-69 0,-7 0-63 15,-5 0-60-15,-6 21-74 0,-9-21-110 0,-3 0-48 16,-9 0 142-16</inkml:trace>
  <inkml:trace contextRef="#ctx0" brushRef="#br0" timeOffset="30015">2135 14937 1925 0,'9'-5'20'0,"-9"0"0"0,4 1-3 0,-4 3-9 15,0 0-12-15,0 0 16 0,0 1 25 0,0 0 27 16,0 0 5-16,0 0-2 0,0 0-20 0,0 0-5 16,0 0-3-16,0 0-7 0,0 0 2 0,0 0-3 15,0 0-1-15,0 0 2 0,0 0 22 0,0 16 63 16,0-16 28-16,0 9 10 0,27-9-18 16,-3 16-62-16,12-7-25 0,11 0 3 0,13 2 20 15,17-3 14-15,7-2 10 0,16 1-6 0,7-5-15 16,11 1-18-16,10-3-19 0,8 0-4 0,17 0-2 15,13 0 17-15,14 0 19 0,22 0 7 0,9 0 18 16,10 0-5-16,5 0 10 0,5 0 2 0,-4 0-12 16,-3 0 4-16,-20 0-9 0,-16 0 3 0,-22 0-6 15,-17 0-8-15,-23 0 0 0,-23 0 6 0,-20-22 23 16,-25 22-3-16,-17 0-18 0,-14 0-28 0,-9-12-42 16,-7 12-16-16,-7 0-8 0,-4 0-24 0,0 0-56 15,2 0-57-15,-2 0-80 0,0 0-84 0,0 0 36 16,0 0 13-16,0 0-35 0,0 0-28 15,0 30-119-15,0-30-144 0,0 29-118 0,-29-12 15 16,29-1 146-16</inkml:trace>
  <inkml:trace contextRef="#ctx0" brushRef="#br0" timeOffset="32959">10315 15052 2900 0,'-17'0'52'16,"17"0"56"-16,0 0 62 0,0 0 61 15,0 0 6-15,0 0-1 0,0 0-12 0,0 0-26 16,0 0-30-16,0 0-30 0,0 0-30 0,0 0-21 16,0 0-25-16,0 0-28 0,0 0-12 0,0 0-20 15,19 18-4-15,-19-18 7 0,0 13-5 0,25-13 17 16,-13 21 4-16,-1-7-2 0,5 4 4 0,-4 1-9 15,3 3 3-15,1 5-6 0,-1 1 5 0,-5 2-1 16,3 1 3-16,-1 3 1 0,-4 4-10 0,-1-2-6 16,-3 3-7-16,-2-1 4 0,-2 2 2 0,0 1 7 15,0-1-3-15,-25-2 1 0,25 0 4 0,-31-5-8 16,31 0-3-16,-35-5-1 0,14-4-4 16,0-8 11-16,3-6 9 0,-3-4-8 0,-2-4 5 15,3-2-1-15,3 0-10 0,-1-32 8 0,1 10-2 16,-1-4-6-16,1-2 7 0,5-3-8 0,1 4 4 15,5-3 3-15,2 3 1 0,4 1-2 0,0 2-12 16,0 2 6-16,25-1-3 0,-25 5 4 0,31-4-2 16,-31 1-5-16,39 4-2 0,-20 0 5 0,1 4 3 15,-1-1-55-15,2 5-49 0,-5-3-66 0,-4 8-90 16,-1-2-82-16,-11 2-106 0,12 3-116 0,-12 0-160 16,8 0-210-16,-3-3 169 0</inkml:trace>
  <inkml:trace contextRef="#ctx0" brushRef="#br0" timeOffset="33467">10923 15025 2405 0,'4'-13'57'16,"0"3"63"-16,0 1 66 0,-2 0 58 0,0 3-1 15,0-1-6-15,-2 6-16 0,0 0-6 0,0 1-9 16,0 0-7-16,0 0-5 0,0 0-2 0,0 0-11 16,0 0-10-16,0 0-13 0,0 0-17 15,0 0-15-15,0 0-26 0,0 0-24 0,-18 0-18 16,18 0 0-16,0 0 1 0,0 0 5 0,0 0-9 16,0 0-17-16,0 0-7 0,0 0-23 0,0 0 1 15,0 0 3-15,0 0 102 0,-11 0 28 0,11 19 2 16,-10-19-6-16,6 16-100 0,-4-16-35 0,1 25-6 15,-1-9-7-15,0-1 10 0,2 2 4 0,-3 3 9 16,5 1 3-16,-2 3-18 0,0 3-1 0,2 0-1 16,-5 2-4-16,5 3 9 0,-4 0 3 0,4 0-6 15,-2 4 6-15,-3 0-4 0,3 0 4 0,-2 1 6 16,0-1 0-16,-1-1-8 0,1 0-3 16,2-3-3-16,-2-4-5 0,1-1 6 0,1-5 2 15,2-2 4-15,2-6 1 0,0-6 9 0,2-1 12 16,0-3 11-16,0-4 4 0,0 0 2 0,0 0-23 15,0 0-18-15,0 0 0 0,37 0-6 0,-14-20 0 16,2 20 11-16,4 0-13 0,6-27-4 0,2 27 16 16,0-19-8-16,-2 19 1 0,1-19-42 0,-5 19-51 15,-3-19-44-15,-3 11-57 0,-4-1-39 0,-4 2-45 16,-5 1-66-16,-4 2-64 0,-4 1-76 0,-2 0-118 16,-2 0-134-16,0 3-197 0,0-3-2 0,-39 2 210 15</inkml:trace>
  <inkml:trace contextRef="#ctx0" brushRef="#br0" timeOffset="33883">9697 15993 2983 0,'-4'0'5'15,"2"0"21"-15,2 1 33 0,-4-1 41 0,4 0 33 16,0 0 15-16,-3 0-10 0,1 0-27 0,2 0-27 16,-2 0-32-16,0 0-10 0,2 0-13 15,0 0-6-15,0 0 5 0,-2 0 7 0,2 0 58 16,0 17 27-16,0-17 19 0,0 0 9 0,0 15-35 16,0-15-1-16,29 16 9 0,-29-7-12 0,35-3 1 15,-8 2-14-15,6-1-4 0,9 0 23 0,9-2 0 16,7 2 29-16,8-5 23 0,7 1 8 0,7-2 25 15,3 1 21-15,8-2 5 0,0 0-1 0,2 0-13 16,2 0-40-16,6 0-46 0,3 0-46 0,1-24-21 16,2 24 21-16,-1 0 55 0,-7-16 39 0,-6 16 17 15,-8 0-66-15,-13-16-125 0,-10 16 0 0,-16 0 0 16,-15-10 0-16,-9 10 0 0,-7-6 0 16,-7 6 0-16,-4-3 0 0,-4 3 0 0,0 0-109 15,0 0-194-15,0 0-138 0,0 0-34 0,0 0-68 16,-24 0-30-16,24 21 14 0,-36-21-101 0,12 25-65 15,-5-25-151-15,-13 36-197 0,-1-19 210 0</inkml:trace>
  <inkml:trace contextRef="#ctx0" brushRef="#br0" timeOffset="34559">10152 16351 3326 0,'0'-4'45'0,"31"-3"56"0,-31 1 59 0,31 2 78 16,-17-4 16-16,-14 3-4 0,23 0-13 0,-23 4-34 15,14-1-26-15,-14 2-32 0,9 0-35 0,-9 0-39 16,4 0-44-16,-4 0-27 0,0 0-19 16,0 0 0-16,0 0 56 0,2 0 51 0,2 33 25 15,4-15 6-15,0 4-45 0,1 2-36 0,-3 6 5 16,6 6 23-16,-3 3 20 0,-1-1-11 0,-4 6-6 15,-4-1-21-15,0 6-17 0,0 4 5 0,0 4-12 16,-29 2-11-16,29 0-5 0,-33 0 4 0,33-2 0 16,-39-3-4-16,16-6-4 0,-2-6 4 0,0-7-3 15,1-8 12-15,-5-7 10 0,2-6-10 0,-4-9 2 16,0-5-7-16,-2 0-15 0,2 0-9 0,0-39-10 16,0 16-7-16,2-3 3 0,8-2-6 0,0-3 14 15,9-1 5-15,4 1-6 0,6 0 24 0,2 0-18 16,0 2-7-16,29 1 10 0,-29 1-35 15,45 2-1-15,-12 1-15 0,-2 3-37 0,4 3-15 16,2 3-34-16,-1 2-43 0,1 5-28 0,-6 1-38 16,-6 2-43-16,-5 2-54 0,-3 2-68 0,-7 0-75 15,-2 0-101-15,-8 1-113 0,0 0-100 0,0 0 159 16</inkml:trace>
  <inkml:trace contextRef="#ctx0" brushRef="#br0" timeOffset="35083">10493 16670 4018 0,'16'-21'59'16,"1"-1"67"-16,-5 1 66 0,3 3 49 0,1-4-3 16,-3 5-21-16,-7 8-30 0,-2 0-40 0,-4 5-56 15,2 0-54-15,-2 3-37 0,0-2-29 0,0 3-5 16,0 0 8-16,0 0 1 0,0 0 30 0,-27 22 4 15,27-22-6-15,-29 29 8 0,11-9-20 0,-1 3 1 16,0 4 6-16,-1 2-9 0,3-3 8 0,3 3-18 16,-1-1-11-16,5 2-2 0,2-3-11 0,8-3 12 15,-7-3 11-15,7-5 15 0,-2-1 12 0,2-6 6 16,0-4 5-16,25-5-6 0,-25 0-2 16,41 0-3-16,-14-24-2 0,2 24-7 0,2-29 10 15,0 29 3-15,0-28 10 0,-4 10 27 0,-4 3 17 16,-4-2 26-16,-3 1 21 0,-1 2 36 0,-3 1 8 15,-2-3 8-15,1 3-3 0,-7 2-47 0,0 4-36 16,-2 1-42-16,-2 1-25 0,2 3-26 0,-2 1-11 16,0 1-5-16,0 0-10 0,0 0 14 0,0 0 9 15,0 0 12-15,0 20 9 0,0-20-3 0,-19 29-2 16,19-9 15-16,0 6-12 0,0 6 9 0,-14 1-6 16,14 2-10-16,0 1 2 0,0 0 4 0,0 0-4 15,0-5 11-15,25-4 9 0,-25-6 4 0,18-7 14 16,-18-4-13-16,33-7 0 0,-10-3-4 15,2 0-13-15,4-26 4 0,2 26-3 0,0-41 5 16,4 14 4-16,-6-3-4 0,-2-4 6 0,0 3-21 16,-7-1 8-16,1-1 1 0,-6 2-6 0,-1 2-25 15,-2 1-95-15,-3 3-102 0,-3 2-123 0,0-2-106 16,-4 4-65-16,0 2-98 0,-2 1-91 0,0 6-219 16,0-3-50-16,0 3 209 0</inkml:trace>
  <inkml:trace contextRef="#ctx0" brushRef="#br0" timeOffset="44027">9201 14786 1715 0,'-2'0'28'0,"-2"0"15"0,1 0 22 0,3 0 21 16,0 0-6-16,0 0 0 0,0-2-7 0,0 2-7 16,0 0-11-16,0 0-6 0,0 0-6 0,0 0-12 15,0 0-11-15,0 0-6 0,0 0-10 0,0 0-2 16,0 0 4-16,0 0 1 0,0 0-3 0,0 0 12 15,0 0 11-15,0 0 13 0,0 0 8 0,0 0-1 16,21 0-3-16,-21 0-10 0,19 17 2 0,-5-17-1 16,3 0-3-16,3 0 9 0,1 10 0 15,0-10 2-15,4 0-8 0,-3 0-6 0,3 5-5 16,2-5-8-16,2 0 0 0,0 0 1 0,2 0-3 16,2 0 4-16,4 0 1 0,-2 0 0 0,5 0 1 15,-1 0 3-15,0 0 0 0,2 0 3 0,-1-15 0 16,3 15-3-16,1 0-8 0,-1 0-6 0,-2-15-4 15,3 15-6-15,-1 0-1 0,1-10 2 0,3 10-5 16,1 0 3-16,5 0 1 0,5 0-2 0,6 0 3 16,5 0-1-16,5 0-1 0,7 0 3 0,1 22-1 15,5-22 0-15,2 0 2 0,-2 22-3 0,2-22 5 16,-2 0-1-16,1 16 3 0,-7-16 3 16,-2 11 7-16,-5-11 5 0,-6 8 0 0,-2-8 4 15,-4 4-3-15,-2-4-5 0,-8 3-4 0,6-3-6 16,-2 1-7-16,-3-1 1 0,3 1-2 0,-2-1 2 15,4 1 4-15,-2 0-5 0,2 1 3 0,-1 0-5 16,-1-1 0-16,2 2 4 0,-6-2-2 0,-1 1 4 16,-5 0-1-16,-3 0 0 0,-3-2-1 0,-5 1 0 15,-6-1 1-15,-4 0 1 0,-5 0 1 0,-3 0 0 16,-5 0 1-16,-2 0-1 0,-3 0 1 0,-1 0-2 16,0 0 0-16,-2 0-1 0,2 0 4 0,-1 0-4 15,1 0-1-15,2 0 11 0,-6 0 19 0,2 0 14 16,0 0 14-16,-2 0 3 0,0 0-11 15,-2 0 3-15,0 0-2 0,0 0-5 0,0 0 3 16,0 0-5-16,0 0 0 0,0 0-4 0,0 0 1 16,0 0-4-16,0-14-8 0,0 14-4 0,0 0-11 15,0 0-9-15,0 0-1 0,0 0-5 0,0 0 2 16,0 0-7-16,0 0 4 0,0 0 0 0,-14 0-7 16,14 0 13-16,0 0-5 0,0 0-7 0,0 0 6 15,0 0-10-15,0 0 2 0,0 0 4 0,0 0-5 16,0 0 2-16,0 0-3 0,0 0-2 0,0 0 6 15,-10 0 3-15,10 0 6 0,-9 0 5 0,3 18 3 16,0-18 2-16,0 14-3 0,-5-14-6 0,1 21 3 16,-2-6-3-16,-1-3 2 0,1 3 2 15,0-1-8-15,-1 0 2 0,1 3 0 0,-1 0-1 16,3-1 4-16,-2 1 0 0,1 0-3 0,1 2 2 16,0 1-1-16,-1 0-1 0,1 1 3 0,2 1-2 15,-3 2-2-15,3 2 2 0,0 1-1 0,-1 2 2 16,1 2-1-16,-2 3 0 0,0 1 0 0,-1 4 1 15,3 1 6-15,-4 6-2 0,3 3 1 0,-1 7-3 16,2 3-1-16,-1 2-1 0,-1 1 0 0,0 4 1 16,-1 3 0-16,3-4-2 0,-2-1-1 0,-1-3-1 15,3-3-4-15,-2-2 5 0,2-4 0 0,-3-2-1 16,3-3 2-16,0-3 0 0,2 1 2 16,-3 0 0-16,3-3 1 0,-2 3 1 0,0-4-1 15,-1 4 3-15,3 3 1 0,-6 2 12 0,1 2 7 16,1 2 13-16,-2 1-3 0,-1 1-12 0,-1 0-6 15,-1 1-12-15,3-8 2 0,-5 1 1 0,5-6 13 16,-3-4 0-16,1-4 4 0,2-3-3 0,-1-4-16 16,3-4-2-16,-1-2-7 0,5-3 0 0,-2-5 2 15,2-2-3-15,0-3 3 0,1-2-1 0,1-3 1 16,2-1 2-16,0-1-1 0,2-2 5 0,0-1-3 16,0 0 6-16,0 0-3 0,0 0 0 0,0 0 5 15,0 0-6-15,0 0 1 0,0 0-1 0,0 0-6 16,0 0-31-16,0 0-43 0,0 0-52 15,0 0-74-15,0 0-72 0,0 0-80 0,0 0-136 16,0-17-179-16,0 17-273 0,0-16 125 0,0 0 189 16</inkml:trace>
  <inkml:trace contextRef="#ctx0" brushRef="#br0" timeOffset="46076">9075 14754 1292 0,'6'-15'44'16,"-6"5"52"-16,4 1 38 0,-2-2 43 0,0 3-17 15,0 1-26-15,0 2-17 0,0 2-28 0,0 1-7 16,0 1-5-16,-2 1 1 0,0 0-1 0,0 0-1 16,0 0-8-16,0 0-13 0,0 0-8 15,0 0-18-15,0 0-12 0,0 0 22 0,0 0 37 16,0 18 13-16,-20-18 24 0,20 15-4 0,0-15-24 16,0 24-7-16,-19-7-10 0,19 1-19 0,-14 1 1 15,14 2 10-15,-15 1-2 0,5 4-1 0,0-1-1 16,-1 5-7-16,1 0-6 0,0 1 0 0,-3 3-10 15,1 1-2-15,1 1 8 0,-1 3 2 0,0-1 4 16,-1 5-3-16,3-2-4 0,4 3-1 0,-3 1-2 16,1 4 2-16,-2 0 1 0,2 2 4 0,-3 6 7 15,-1 7-2-15,4-2-14 0,-5 4-5 0,-1 2-16 16,-1 1 2-16,5 3 10 0,-3-2-3 16,3-4 8-16,0-3-4 0,-1-3 0 0,3-2 0 15,2-4 4-15,0 0 13 0,0-2 10 0,-1-3 4 16,1-1-4-16,-2-1-10 0,2 0-12 0,-3-1 12 15,1 1 5-15,0 2 10 0,0 0-4 0,1 2-4 16,-1 0-15-16,2 2-11 0,-2-2-1 0,1 2-12 16,1-4 4-16,-2-5-2 0,2-2 6 0,-2-1-1 15,3-6-12-15,-1-3 0 0,-2-1-1 0,2-3 0 16,0-2 8-16,-3-2-5 0,3-2 5 0,0-2-4 16,-4-3 1-16,1-1-6 0,3-4-5 0,0-1 9 15,2-2-7-15,-2 0 4 0,-1-2 5 0,1-1-12 16,4-1 6-16,-4 2-3 0,2-4-3 15,2 2 9-15,0 0-6 0,-3-2 6 0,3-1-2 16,0 2-11-16,2-2 12 0,-4 1-2 0,4 1 0 16,-2-2 3-16,-2 1-3 0,2-1-6 0,0 1 6 15,-4 1 5-15,4-2-8 0,0 2 5 0,-3-1-2 16,3-1-3-16,-2 2 2 0,2-1-2 0,0-2-3 16,0-1 2-16,0 2 1 0,0-1 4 0,2 0 3 15,0-1-7-15,0 0 4 0,-2 0 0 0,2 0-8 16,0 0 12-16,0 0-1 0,0 0 1 0,0 0 8 15,0 0 7-15,0 0 29 0,0 0 14 0,0 0 17 16,0 0-6-16,0 0-19 0,0 0-12 0,0 0-25 16,0 0-4-16,0 0-9 0,0 0-8 15,0 0 5-15,0 0-5 0,0 0 3 0,0 0-3 16,0 0 5-16,0 0-8 0,0 0-7 0,0 0 7 16,23 0-5-16,-7 0 16 0,5 0 0 0,6 0-3 15,8 21-2-15,6-21-11 0,9 0-1 0,3 17 13 16,-1-17 1-16,0 0 3 0,2 12 1 0,-1-12-5 15,-1 0-4-15,0 7 0 0,-3-7-4 0,1 0-5 16,2 4 4-16,1-3 5 0,1 0-1 0,0 0 1 16,0 1 0-16,-1-2-3 0,3 1-2 0,-4 0 1 15,4 3 4-15,-3-4-5 0,3 3 10 0,-2-1-1 16,4 1-4-16,-2 0 5 0,-1-1-14 16,5 1 4-16,-4-1 5 0,2 1-3 0,-4-3 11 15,0 3-4-15,-3-2-8 0,1 1 8 0,0-1-8 16,-7 1 8-16,0-1 0 0,-1 0-12 0,-1-1 3 15,-5 2-4-15,1-2 4 0,-2 0 14 0,-4 0 1 16,2 0-10-16,-4 0 0 0,0 0-5 0,0 0 5 16,-2 0 5-16,2 0-1 0,0 0-4 0,0 0-4 15,0 0-1-15,2 0 0 0,2 0 1 0,-2 0 4 16,3 0-5-16,1 0 1 0,0 0 4 0,2 0-4 16,-1 0 9-16,-3 0-5 0,0 0 4 0,-2 0 1 15,0 0-14-15,-2-13 18 0,-2 13-6 0,-2 0-6 16,-2 0 16-16,-5 0-18 0,-1 0 5 15,2-9 5-15,-3 9-10 0,-1 0 5 0,-1-4-3 16,1 1 3-16,-1 3 0 0,3-2-5 0,-1 1 5 16,1-1-5-16,-2 2-4 0,1 0 9 0,-1-1-4 15,3 1 4-15,-3 0 0 0,2 0-5 0,-3 0 0 16,3 0 10-16,-3 0-5 0,-1 0 5 0,-1 0 3 16,-1 0-12-16,-5 0 12 0,0 0-3 0,-2 0-5 15,-2 0 4-15,-1 0 6 0,-1 0-6 0,0 0 1 16,-2 0-2-16,0 0-6 0,0 0 3 0,0 0 0 15,0 0 0-15,0 0 3 0,0 0-3 0,2 0-3 16,-2 0-2-16,0 0 1 0,0 0-1 0,0 0 5 16,0 0 0-16,0 0 0 0,0 0 0 15,0 0 0-15,0 0 5 0,0 0-10 0,0 0 10 16,0 0 4-16,0 0-1 0,0 0 1 0,0 0 0 16,0 0-1-16,0 0-3 0,0 0-1 0,0 0 6 15,0 0-5-15,0 0-5 0,0 0 0 0,0 0-9 16,0 0 3-16,27 0 12 0,-27 0-2 0,22 0-4 15,-22 0 0-15,29 0 0 0,-29 0 5 0,21 0 9 16,-21 0 1-16,12 0-15 0,-12 0 9 0,0 0 10 16,0 0-1-16,0 0 19 0,0 0 10 0,0 0-13 15,0 0 3-15,0 0 11 0,0 0-12 0,0 0-1 16,0 0 4-16,0 0-5 0,0 0 10 16,0 0 4-16,0 0 1 0,0 0-1 0,0 0-4 15,0 0 12-15,0 0 1 0,0 0 5 0,0 0 8 16,0 0-7-16,0 0 0 0,0 0-9 0,0 0-5 15,0 0-5-15,0 0-1 0,0 0-2 0,0 0-5 16,0 0-4-16,0 0 8 0,0 0 1 0,0 0-24 16,0 0-9-16,0 0-19 0,0-17-9 0,0 17 10 15,0-19 9-15,21 5-2 0,-21-1-3 0,0 0 6 16,19 1-7-16,-19 1 5 0,0-1 1 0,0 2-2 16,16-2 0-16,-16 1-3 0,0 2 7 0,11 0-1 15,-11 2 6-15,6 2-1 0,-6 1-5 0,4 1 4 16,-2 2-7-16,-2 0 5 0,0 2 2 15,0-1-5-15,0 2 2 0,0 0-15 0,0 0-43 16,0 0-36-16,0 0-43 0,0 0-46 0,0 0-41 16,0 0-74-16,0 0-66 0,0 0-28 0,0 0-17 15,0 0 14-15,0 0-19 0,0 0-62 0,0 0-70 16,0 0-125-16,0 0-245 0,0 0 95 0,0 0 174 16</inkml:trace>
  <inkml:trace contextRef="#ctx0" brushRef="#br0" timeOffset="89159">24686 10346 1373 0,'0'0'31'0,"0"0"19"0,0 0 30 15,0 0 21-15,0 0-9 0,0 0 8 0,0 0-7 16,0 0 1-16,0 0-4 0,0 0-8 0,0 0-8 16,0 0-3-16,0 0-6 0,0 0-2 0,0 0 3 15,0 0-3-15,0 0 7 0,0 0-3 0,0 0-2 16,0 0-2-16,0 0-3 0,0 0-4 0,0 0 2 15,0 0-3-15,0 0 2 0,0 0 4 0,0 0 0 16,0 0 5-16,0 0 5 0,0 0 12 0,0 0 7 16,0 0 13-16,0 0 6 0,0 0-5 0,0 0 7 15,16 0-18-15,-16 0-24 0,19 0-10 0,-5 0-16 16,9 0 10-16,2 12 19 0,8-12-4 16,2 0-2-16,6 9-17 0,-1-9-14 0,5 6-8 15,0-6-9-15,5 3 3 0,8 0-1 0,0 1 4 16,2-4 11-16,10 4 10 0,7-3 13 0,-1 0 4 15,5 0 5-15,-1 1-17 0,11-2-9 0,-2 0 3 16,2 0-6-16,2 0 6 0,-6 0-9 0,2 0-7 16,0 0-11-16,-7 0 7 0,3 0 8 0,-4 0 1 15,-1 0 9-15,-3 0-9 0,8 0-6 0,-3 0 4 16,3 24 8-16,-4-24 6 0,-1 0 3 0,-7 17 15 16,-3-17-16-16,-10 0 9 0,-2 13 8 0,-13-13-3 15,-1 0 24-15,-15 0-2 0,2 8-4 0,-13-8 6 16,-1 0-28-16,-7 0-4 0,-2 0-13 15,-4 0-26-15,5 0 0 0,-7 0-9 0,0 0-10 16,0 3 5-16,-2-3 3 0,0 0-6 0,0 0 6 16,0 0-3-16,4 0-3 0,-4 0 6 0,0 0-3 15,0 0 0-15,4 0 0 0,-4 0-3 0,0 0-2 16,0 0 1-16,0 1 4 0,0-1 0 0,0 0 0 16,0 0 4-16,0 0-4 0,0 0 4 0,0 0-4 15,0 0-4-15,0 0 0 0,0 0 2 0,0 0-53 16,0 0-53-16,0 0-68 0,0 0-75 0,0 0-37 15,0 0-44-15,0 0-46 0,0 0-67 0,0 0-57 16,-27 0-57-16,27 0-112 0,-27 0-202 0,27 0 110 16,-41 0 164-16</inkml:trace>
  <inkml:trace contextRef="#ctx0" brushRef="#br0" timeOffset="94591">13013 16227 2423 0,'-19'0'4'0,"2"0"4"15,9 0 36-15,8 0 38 0,0 0 30 0,0 14 29 16,0-14-1-16,0 0 14 0,0 0 8 0,0 10-10 16,0-10-15-16,25 12-33 0,-25-3-21 0,29 0-7 15,-8 1 0-15,1 0 1 0,7-2-11 0,0 0 5 16,4-1-7-16,4-2-2 0,3-1 8 15,5-3-6-15,5 2 0 0,1-3 5 0,3 0-14 16,-2 0-14-16,6 0-17 0,-4 0-20 0,1 0-8 16,-5 0 6-16,-3 0-2 0,-5 0 1 0,-7 0 4 15,-8-15-19-15,-9 15-38 0,-3 0-69 0,-11 0-68 16,-4 0-79-16,0 0-64 0,-41 0-43 0,8 0-72 16,-5 0-87-16,-11 0-90 0,-7 0-38 0,-4 0 141 15</inkml:trace>
  <inkml:trace contextRef="#ctx0" brushRef="#br0" timeOffset="94807">13099 16593 3328 0,'0'7'25'0,"38"-1"50"15,-38-5 66-15,35-1 65 0,-17 0 31 0,3 0-1 16,-2 0-28-16,-3 0-34 0,1 0-29 0,-1 0-26 16,-3-19-10-16,1 19-13 0,1 0-15 0,-1 0-25 15,0 0-22-15,3 0-22 0,2-11-12 0,1 11 7 16,7 0-14-16,0 0 13 0,6 0-8 0,2 0-6 15,0 0 8-15,1 0-8 0,1 0-15 0,-4 0-38 16,0 0-47-16,-4 0-58 0,-4 0-40 0,-5 0-35 16,-1 0-41-16,-9 0-101 0,-2 0-119 0,-3 0-172 15,-5 0-236-15,0-29 141 0,0 6 186 0</inkml:trace>
  <inkml:trace contextRef="#ctx0" brushRef="#br0" timeOffset="95135">13670 16254 3632 0,'39'0'27'0,"-18"0"47"0,-1 0 56 0,-3-27 54 16,4 27 7-16,-21-18-5 0,24 18-19 0,-24 0-12 16,13 0-5-16,-13 0-19 0,0 0-22 0,8 0-44 15,-8 0-29-15,0 0-24 0,0 0-21 0,0 0 1 16,0 0-2-16,0 0-1 0,0 0 7 0,0 0 4 16,0 0 0-16,0 0 8 0,0 0-1 0,29 18-2 15,-29-18 0-15,39 22-4 0,-14-22-5 0,4 28 8 16,0-14-3-16,0-1 6 0,2-2 40 15,-4-1 18-15,0-1 43 0,-4-1 25 0,-3-2-14 16,-1 0-1-16,-3-3-39 0,-5 0-42 0,-5-1-29 16,-2 0-25-16,-2-1-7 0,-2-1 20 0,0 2 2 15,0 4 20-15,0 3 1 0,-39 3-2 0,39 3-1 16,-42 3-8-16,16 4 8 0,-8 3-12 0,-1 2 7 16,-2 2-7-16,-2-2 4 0,-2 4-1 0,-1-1-61 15,1 1-62-15,-1-1-103 0,3 0-98 0,2-2-57 16,4 0-65-16,4-2-62 0,4-2-46 0,7-3-67 15,5-5-197-15,11-5 14 0,2-5 157 0</inkml:trace>
  <inkml:trace contextRef="#ctx0" brushRef="#br0" timeOffset="98571">16841 15620 2678 0,'47'0'29'0,"-20"0"13"0,0 25 25 0,2-25 16 16,0 0-22-16,-6 14-3 0,-3-14-10 16,1 16-8-16,-4-4 1 0,-3 0 5 0,-2 1-3 15,-3 4 7-15,-1-1 5 0,0 4 10 0,-2 3 3 16,-1 2-8-16,1 5 1 0,-2 3-3 0,0 3-6 15,-2 3 2-15,0 3 6 0,-2-1-3 0,2 4 6 16,-2-1-15-16,0 0-18 0,0-2-15 0,0 0-14 16,0-2 5-16,0-2 0 0,-27-2-3 0,27-4 0 15,-22-2 3-15,22-2-4 0,-25-2 0 0,6-5 5 16,1-1-3-16,-1-6 10 0,-4-1 4 0,3-5-5 16,-1-3 5-16,-6-5-3 0,0 0-4 0,-2 0 2 15,0-29-3-15,2 29-7 0,3-39 6 0,3 17-3 16,2-3-2-16,7-2 5 0,8 2-6 15,2-1-2-15,2-1-1 0,0 2 3 0,33 1-1 16,-33 1-4-16,43 2 0 0,-20-1-7 0,2 4 5 16,0 2-8-16,2-1-33 0,-3 1-34 0,-1 3-56 15,-4-1-58-15,1 3-62 0,1 0-70 0,-2 2-94 16,-3 0-146-16,1 3-194 0,-1-3 115 0</inkml:trace>
  <inkml:trace contextRef="#ctx0" brushRef="#br0" timeOffset="99011">17537 15694 2958 0,'13'-15'56'0,"-3"2"57"0,-2 1 56 0,1-1 54 15,-3-1 9-15,2 3-4 0,-4 4-13 0,-4 2-9 16,2-3-28-16,-2 3-2 0,0 1-14 0,0 1-13 15,0 0-22-15,0 1-46 0,0-1-33 0,0 2-43 16,0 1-10-16,0 0-5 0,0 0-1 0,0 0 1 16,0 0-8-16,0 0-5 0,0 0 2 0,0 0 4 15,0 0 6-15,0 0 10 0,0 0 2 0,0 29-1 16,0-29 9-16,-16 44-8 0,16-15-4 16,0 6 9-16,-19 7-1 0,19 1-6 0,-14 2 3 15,14 0 2-15,-17-1-17 0,9 4 9 0,0-1 3 16,2-3 2-16,-3 1 3 0,3 0-1 0,0-1-1 15,-2-4-8-15,3-2-2 0,-1 0 6 0,0-6-1 16,0-1 0-16,2-5 10 0,0-2-2 0,-1-6-2 16,1-2 6-16,0-5-4 0,2-2 5 0,0-5 3 15,2 0 9-15,0-1 8 0,0-3 29 0,0 0 6 16,0 0-11-16,27 0-11 0,-27 0-35 0,41 0-4 16,-14 0-1-16,6 0 2 0,2 0-30 0,3-16-40 15,-3 16-37-15,-4 0-45 0,-2 0-19 0,-7 0-34 16,-5 0-55-16,-5-10-137 0,-3 10-164 15,-9-9-181-15,0 0-237 0,0-4 128 0,-27-3 216 16</inkml:trace>
  <inkml:trace contextRef="#ctx0" brushRef="#br0" timeOffset="99331">16545 16618 3307 0,'-4'4'30'0,"4"-2"26"0,0-2 43 16,0 0 45-16,0 0 6 0,25 0 9 15,-25 0-18-15,21 0-22 0,-21 0-20 0,33-20-15 16,-17 20-4-16,9 0-8 0,0 0-7 0,4 0-15 16,6 0-17-16,0 0-9 0,6 0-1 0,7 0 7 15,2 0 10-15,5 0 3 0,11 0 15 0,3 0 6 16,5 0-1-16,7 0 7 0,1 0-18 0,3 0-8 15,0 0-14-15,0 0-10 0,-5 0-9 0,-1 0-7 16,-9 14-1-16,-2-14-5 0,-8 0 5 0,-10 0-6 16,-11 0-2-16,-8 0-4 0,-8 0-52 0,-9 0-91 15,-5 0-107-15,-9 0-39 0,0 9-36 0,0-5-31 16,-31 3-31-16,31 2-152 0,-54 0-191 16,19-1-65-16,-11 0 151 0</inkml:trace>
  <inkml:trace contextRef="#ctx0" brushRef="#br0" timeOffset="102251">16936 16790 2326 0,'0'0'51'0,"0"0"29"0,0-12 29 15,0 12 30-15,0 0-18 0,0 0 3 0,0 0-12 16,0 0-12-16,0 0-10 0,0 0-10 15,0 0 7-15,29 0-3 0,-29 24-10 0,35-24-9 0,-16 26-9 16,1-26-5-16,-1 34 1 0,-1-14-5 16,-1 4-5-16,0 0-5 0,-3 0-9 0,0 1 0 15,-3 4 2-15,-1-1-6 0,-2 5 0 0,-1-2-4 16,-1 4-10-16,-4-3-1 0,-2 3-3 0,0 1-2 16,0-1 2-16,0-2-2 0,-33-1 2 0,33-1-2 15,-39-3 1-15,14-3 1 0,-2-3 4 0,-4-4-2 16,-2-3-3-16,-4-2 3 0,-5-8-25 0,1-1-9 15,0-4 2-15,-1 0-1 0,5 0 16 0,0 0 13 16,4-27 6-16,8 27 1 0,6-30-2 0,7 30 1 16,4-36-4-16,8 16-3 0,0-3 0 15,0-2-2-15,31 0 1 0,-31 0 5 0,45-1 4 16,-20 2 1-16,6-1-3 0,-2 4-9 0,0 1-3 16,2 2 5-16,-8 0 0 0,-1 5 1 0,-3 0-3 15,-3 2-52-15,-3 3-52 0,-1 0-71 0,-6 1-97 16,3 3-75-16,-3 0-101 0,0 1-166 0,0-1-160 15,1 2 129-15</inkml:trace>
  <inkml:trace contextRef="#ctx0" brushRef="#br0" timeOffset="102739">17221 17008 3491 0,'8'-20'49'0,"3"1"69"0,-3 1 71 16,0 0 62-16,5 0-8 0,-9 5-45 0,0 13-62 15,-2-11-65-15,-2 11-42 0,0 0-34 0,0 0-16 16,0 0-8-16,0 0 1 0,0 0 12 0,0 0 9 16,0 0 9-16,-27 31 2 0,27-31 1 0,0 36 0 15,-25-14-2-15,25 4-1 0,-20 1-6 0,20 0-3 16,-19 0-13-16,19-2-19 0,-14-1-9 0,14-1-10 16,-11-5-4-16,11-1 19 0,-6-3 13 0,6-5 28 15,-2-2 17-15,2-6 9 0,0 1 0 0,0-2-11 16,0 0-8-16,0 0-3 0,35 0-1 15,-35-28 5-15,33 28 27 0,-33-20 4 0,44 20 3 16,-24-24 4-16,1 24-8 0,-2-22 13 0,-1 9 10 16,-1 13 6-16,-5-19 4 0,-2 19-12 0,-1-13-16 15,-9 13-18-15,10-7-19 0,-10 7-15 0,0-4-7 16,0 4 1-16,0 0-2 0,0 0-2 0,0 0-2 16,0 0 12-16,0 0 4 0,0 20 10 0,0-20 10 15,0 28-6-15,0-8-7 0,0 2 1 0,0 3-2 16,0 3-6-16,0-1 4 0,0-4-6 0,0-2 1 15,23-2 1-15,-23-4 8 0,0-3 5 0,23-3 0 16,-23-4 0-16,18-4 2 0,-5-1 0 0,3 0-1 16,1 0-4-16,5-29-1 0,1 29 0 15,2-39 1-15,0 16 0 0,0-4-4 0,-3-2 5 16,-1-1-1-16,0 1 1 0,-3 1 2 0,-1 0-7 16,-3 2-33-16,1 3-48 0,-5 1-71 0,-2 5-113 15,-1 2-110-15,-1 3-115 0,-2 6-158 0,0 0-237 16,0 1 57-16,2 5 170 0</inkml:trace>
  <inkml:trace contextRef="#ctx0" brushRef="#br0" timeOffset="111651">13591 14102 2506 0,'0'4'7'0,"0"-1"-4"0,0 1 5 16,0-4 4-16,0 0 12 0,0 2 29 0,0-2 25 16,0 0 26-16,0 1 10 0,0-1 1 0,0 0-4 15,0 2-25-15,0-2-23 0,0 0-23 0,0 2-22 16,0-2-8-16,0 0-2 0,0 0-6 15,0 0 1-15,27 0-2 0,-6 0 0 0,8 0 1 16,6 0-4-16,10 0 2 0,9 19 18 0,8-19 11 16,11 0 7-16,3 0 7 0,9 0-13 0,10 0-8 15,4 0 10-15,11 0 0 0,-1 0 10 0,9 0 19 16,-4 0 1-16,4 0 0 0,-1 0-11 0,-9 0-19 16,-3 0-18-16,-8 0-8 0,-4 0-9 0,-8 0-1 15,-6 0 4-15,-13 0 4 0,-8-15 27 0,-13 15 4 16,-10 0-3-16,-6 0-11 0,-10 0-53 0,-11-8-70 15,-2 8-76-15,-6 0-99 0,0-3-101 0,-29 3-120 16,29-2-230-16,-51-3-8 0,18 0 137 0</inkml:trace>
  <inkml:trace contextRef="#ctx0" brushRef="#br0" timeOffset="112667">2255 14936 2481 0,'0'3'10'16,"0"-2"-2"-16,0 0 0 0,-16 3 9 0,16-4 8 16,0 0 31-16,0 0 26 0,0 1 13 0,0-1-2 15,0 2-25-15,0-2-22 0,0 2-14 0,0 0 23 16,0 4 11-16,0-1 15 0,0 3 10 0,22 3-11 16,-22 0 9-16,27 0 10 0,-4 3 12 0,0-2 2 15,4-1-8-15,2-1 4 0,4-3-16 0,8-1-12 16,2-1-12-16,7-4-6 0,14-1-9 15,8 0-7-15,13 0-5 0,14 0-11 0,11 0-2 16,12-27 9-16,10 27 13 0,7-22 12 0,10 22 7 16,4-21-15-16,4 21-25 0,6-18-15 0,11 18-11 15,3 0-7-15,7-12 8 0,4 12 20 0,3 0 24 16,-5 0 25-16,-9 0 18 0,-13 0-6 0,-22 0-15 16,-16 0-3-16,-18 0 0 0,-25 0 23 0,-19 0 17 15,-19 0 2-15,-14 0-18 0,-10 0-56 0,-11-16-29 16,-6 16-26-16,-4 0-9 0,0 0 8 0,0 0-27 15,0 0-28-15,0 0-50 0,-37 0-53 0,37 0-66 16,-39 0-73-16,16 0-88 0,-4 0-98 0,2 0-75 16,-1 0-146-16,1 0-190 0,4 0 165 15</inkml:trace>
  <inkml:trace contextRef="#ctx0" brushRef="#br0" timeOffset="118295">16628 15389 2350 0,'0'-8'72'0,"19"-1"57"0,-19 2 69 0,0 0 65 16,20 3-11-16,-20-2 6 0,0 2-21 0,11 2-15 15,-11 2-27-15,0 0-35 0,0 0-24 0,0 0-34 16,0 0-24-16,0 0-22 0,0 0-25 0,-19 0-18 16,19 0-19-16,0 0 7 0,0 0 7 15,-21 0 11-15,9 0 5 0,-5 30-5 0,-3-30-12 16,-3 38-5-16,-8-9 0 0,0 5 4 0,0 8 4 16,0 12-1-16,-2 9 3 0,-2 11-6 0,2 8-2 15,0 7 1-15,-3 4-2 0,5 6 4 0,-2-3 2 16,2 0-1-16,4-3-3 0,7 0-2 0,1 0-40 15,7 3-43-15,6 1-55 0,6 3-78 0,0 0-73 16,0 0-56-16,43-4-42 0,-16-5-24 0,2-9-1 16,4-10-44-16,4-10-67 0,2-16-90 0,-1-12 113 15</inkml:trace>
  <inkml:trace contextRef="#ctx0" brushRef="#br0" timeOffset="118764">18313 15672 2635 0,'10'-18'51'16,"0"1"48"-16,-1 5 47 0,-3 0 43 0,0 3-15 15,-2 4-12-15,0 2-13 0,-4 3-10 0,0 0-5 16,0 0-2-16,4 0-8 0,3 0-10 0,1 26 6 15,4-26-23-15,5 34-18 0,-1-11-11 0,3 4-22 16,4 1 7-16,-5 8 18 0,5 3 10 0,-4 3 9 16,1 2-7-16,-1 4-14 0,-1 2-8 15,-1 2-14-15,-3 3-6 0,1 1 1 0,-5 2-17 16,-1 3 0-16,-3 0-13 0,-2 3 3 0,-2 3-5 16,-2 0 1-16,0 5 10 0,0 7-10 0,-25 5 7 15,25 2-7-15,-41 6-7 0,14-1-28 0,-10 0-65 16,-5-2-75-16,-1-5-113 0,-11-7-143 0,-10-10-126 15,-6-8-150-15,-7-10-249 0,-5-15 25 0,1-7 193 16</inkml:trace>
  <inkml:trace contextRef="#ctx0" brushRef="#br0" timeOffset="120975">15301 16088 3368 0,'0'-9'95'16,"18"0"79"-16,-18 3 77 0,0-2 69 0,0 0-36 16,0 3-36-16,0 1-36 0,0 4-40 0,0 0-49 15,0-1-35-15,0 1-39 0,0 0-28 0,0 0-16 16,0 0-8-16,0 0-6 0,0 0-11 0,0 0 3 15,0 0 5-15,0 0 5 0,-14 0 12 0,14 21-3 16,-19-21-3-16,7 23 3 0,-3-23-3 0,1 33 3 16,-5-11-10-16,5 0-13 0,4 1-10 15,-1 1-4-15,1 1 6 0,6-2 0 0,4 0 12 16,0-1 5-16,0-1 9 0,0-4 9 0,29-2 4 16,-29-2 1-16,35-3 1 0,-14-5-1 0,1-1-3 15,1-1-4-15,4-3 1 0,0 0 7 0,-2 0 12 16,-1-23 11-16,-1 23 4 0,0-24 4 0,-5 24 1 15,-1-25 3-15,2 25 5 0,-7-27 8 0,2 14 3 16,-3 1 19-16,-1 1 18 0,-4 0 11 0,1 3-12 16,-3 8-33-16,-2-11-44 0,-2 11-40 0,0-5-17 15,0 5-9-15,0 0 5 0,0 0 0 0,0 0 12 16,0 0 5-16,0 0-3 0,0 28-17 16,-23-28-16-16,23 27-16 0,0-6 5 0,0-2 9 15,-17 2 1-15,17 1 8 0,0 0 1 0,0-3 16 16,0 0 11-16,23-3 18 0,-23-1 11 0,0-6 3 15,25-1 8-15,-25-8-12 0,21 0 0 0,-7 0-4 16,3 0 0-16,-1 0 1 0,3-36-2 0,-1 36 6 16,1-39-5-16,2 18 0 0,-7-3 3 0,-1 0-3 15,-1-2 3-15,0-1-3 0,-3-2-49 0,1 4-55 16,-4-4-60-16,5 2-76 0,-7 2-58 0,0 0-64 16,-2 1-76-16,0 6-40 0,-2 1-81 0,0 3-136 15,0-2-69-15,0 3 130 0</inkml:trace>
  <inkml:trace contextRef="#ctx0" brushRef="#br0" timeOffset="128773">27493 11333 2095 0,'0'4'41'0,"0"-2"20"0,0 0 25 0,0-1 22 16,0-1-18-16,0 0 13 0,0 0 9 0,0 0 18 16,-23 0 12-16,23 0-4 0,-17 0-16 0,17 0-16 15,0 0-22-15,-18 0-12 0,18 0 5 0,0 0 1 16,0 0-3-16,0 0 6 0,0 0-3 0,0 0-5 15,0 0 7-15,0 0-5 0,0 0-6 0,0 0-6 16,0 0-4-16,0 0-5 0,0 0 0 0,0 0 1 16,0 0-3-16,0 0-1 0,0 0 6 15,0 0 8-15,0 0-1 0,0 0 8 0,0 0-3 0,0 0 13 16,0 0 0-16,0 0-7 0,0 0-15 16,23 0-39-16,-23 0-5 0,31 0-16 0,-9 0 7 15,9 0 29-15,4 0 14 0,7 0 19 0,7 0 19 16,5 0-20-16,8 0-11 0,2 0-21 0,9 0-11 15,3 0-5-15,13 0-2 0,6 0 6 0,2 0-7 16,13 0 11-16,-3-19 6 0,5 19-1 0,0 0 1 16,-5 0 0-16,0 0 4 0,-3 0 8 0,-3 0 1 15,2-11-17-15,5 11-13 0,-1 0-5 0,15 0 20 16,2 0 46-16,3 0 33 0,-1 0 20 16,2 0-14-16,-4 0-24 0,-8 0-3 0,-5 0 15 15,-9 0 26-15,-14 0 16 0,-11 0 4 0,-7 0-9 16,-8 0-15-16,-10 0-11 0,-11-20-14 0,-8 20-17 15,-8 0-6-15,-4-13 1 0,-7 13-4 0,-3 0-2 16,-3-10-45-16,-2 10-29 0,0 0 0 0,-4-7 0 16,2 7 0-16,-2 0 0 0,1-4 0 0,-1 4 0 15,-2 0 0-15,4-1 0 0,-4 1 0 0,0-1 0 16,2 1 0-16,-2-2 0 0,0 2 0 0,0 0 0 16,0-1 0-16,0 1 0 0,0 0-62 0,0 0-31 15,0 0-9-15,0 0-21 0,0 0-38 0,0 0-79 16,0 0-126-16,0 0-133 0,0 0-85 15,-15 0-35-15,15 0-6 0,0 0-25 0,0 0-62 16,0 0-147-16,0 0-94 0,-8 0 203 0</inkml:trace>
  <inkml:trace contextRef="#ctx0" brushRef="#br0" timeOffset="173179">7378 6650 1449 0,'0'0'65'0,"0"-2"56"0,0 1 40 15,0 1 37-15,0 0-37 0,0-1-23 0,0 1-7 16,0-3-8-16,0 3-6 0,0-1-17 0,0 1-9 16,0 0-13-16,0 0-9 0,0 0-10 0,0 0-11 15,0 0-8-15,0 0-10 0,0 0-3 0,0 0-9 16,0 0-4-16,0 0-5 0,0 0-1 0,0 0 1 16,0 0-6-16,0 0-1 0,0 0-6 0,0 0-2 15,0 0 2-15,0 0 5 0,0 0 32 0,0 0 20 16,0 22 11-16,0-22-4 0,0 15-15 15,20-15-16-15,-20 21-3 0,19-7 8 0,-19 0-3 16,20-2 16-16,-20 4 14 0,21-1-6 0,-21 0-4 16,19 5-27-16,-9-5-10 0,-2 4 0 0,-1 2 3 15,3 2 9-15,-2-1-5 0,0 1 3 0,1 4 2 16,1 0 7-16,0 0 14 0,3 1-6 0,1 2-1 16,1 5-4-16,-3 3-6 0,3 1 8 0,-1 3 3 15,1 2 1-15,-3 4 0 0,4 2-7 0,-3 0-3 16,-1 0-5-16,1-1 14 0,-1 0 3 0,1-2 5 15,-3-2 2-15,2 0-15 0,1-2-5 16,-1-3 3-16,0-1 5 0,1-2 2 0,-3-1 9 16,1-3-11-16,-1-4-3 0,-2 0-4 0,0-5-3 15,-1 0 8-15,-1-4-4 0,0-1 1 0,-4-5-13 16,2 1-6-16,0-5 0 0,-2 0-10 0,0-2 8 16,1-5-2-16,-3-1 12 0,0 2 25 0,0-4 11 15,4 0 17-15,-4 0-4 0,0 0-12 0,0 0-14 16,0 0-16-16,0 0-9 0,0 0-7 0,0 0-1 15,0 0-1-15,0 0-12 0,0 0-34 0,0 0-69 16,0 0-71-16,0 0-70 0,0 0-64 0,0 0-63 16,0 0-68-16,0 0-115 0,0 0-128 0,0-18-221 15,0 18 86-15,0-16 198 0</inkml:trace>
  <inkml:trace contextRef="#ctx0" brushRef="#br0" timeOffset="173543">7712 7892 2909 0,'0'-2'19'0,"0"2"27"0,0 0 37 0,0-1 36 15,0 0 23-15,0 1 9 0,21 0-1 0,-21 0-19 16,0 0-21-16,0 0-7 0,0 0-8 0,0 0-4 16,0 24-14-16,0-24-19 0,0 23-22 0,21-23-10 15,-21 34 4-15,0-13-4 0,27 3-4 16,-27 1 2-16,18 3-8 0,-3 4-2 0,-3 0 1 15,3 1-11-15,-3 0 5 0,5-3 12 0,-3 0 17 16,0-4 24-16,1-5 16 0,-5-3 14 0,1-3 32 16,-3-6 28-16,0-2 57 0,-4-3 79 0,-2-2 81 15,0-2 64-15,0 0-79 0,-2 0-102 0,5 0-124 16,-1-26-91-16,-2 26 33 0,2-26-3 0,0 9-6 16,0-4-9-16,-2-1-28 0,2-1 2 0,-4-2 2 15,0-2-11-15,0-1 1 0,0 2-9 0,0-2 0 16,0 1-2-16,0 0-6 0,0 4-1 15,0-4-50-15,0 6-57 0,0 1-75 0,0 0-116 16,-18 4-134-16,18 0-99 0,0 3-64 0,0 3-74 16,0 1-48-16,0 2-160 0,0 4-236 0,0 1 204 15</inkml:trace>
  <inkml:trace contextRef="#ctx0" brushRef="#br0" timeOffset="189577">16386 16133 1421 0,'0'0'57'0,"0"0"39"0,0 0 22 15,0 0 27-15,0 0-40 0,0 0-20 0,0 0-1 16,0 0-7-16,0 0 7 0,0 0-2 0,0 0 0 16,0 0-3-16,0 0-8 0,0 0-8 0,0 0-9 15,0 0-5-15,0 0 1 0,0 0 0 0,0 0-5 16,0 0 6-16,0 0-11 0,0 0 3 0,0 0 1 16,0 0-7-16,0 0 5 0,0 0 4 0,0 0 1 15,0 0 8-15,0 0 3 0,0 0-3 0,0 0 3 16,0 0-4-16,0 0-4 0,0 0-14 0,0 0-14 15,0 0-11-15,0 0-13 0,0 0 4 0,0-22-2 16,0 22 0-16,17 0-2 0,-17 0-3 0,0-16 1 16,16 16 3-16,-16 0 1 0,17-13-4 15,-7 13 1-15,2-7-1 0,3 7 1 0,-1-6 3 16,1 6 1-16,1-3-1 0,1 1 0 0,-5 0 0 16,3 2-3-16,-1-1 3 0,-3 1 0 0,1 0-2 15,-4 0-1-15,3 0-3 0,-3 0 0 0,0 0 0 16,0 0 8-16,3 0 0 0,-5 0 0 0,0 0 4 15,0 0-12-15,-2 17 2 0,1-17 2 0,-3 0-3 16,0 0 5-16,-2 0 0 0,0 0 3 0,0 0-1 16,0 0-6-16,0 0 0 0,0 0-4 15,0 0-2-15,0 0 2 0,0 0-6 0,0 0-12 0,0 0 3 16,-21 0-1-16,21 0 2 0,-16 0 3 16,3 0-11-16,1 0-13 0,-3 0-7 0,-1 0-6 15,1 0-1-15,1 0 8 0,-1 0-7 0,5 0 1 16,0 0 10-16,3 0 0 0,1 0 18 0,2 0 13 15,4 0 8-15,-2 0 14 0,2 0 1 0,0 0 1 16,0 0 2-16,0 0-7 0,0 0 1 0,0 0-8 16,0 0-17-16,0 0-16 0,29 0-24 0,-29 0-33 15,21 0-34-15,-21-19-49 0,24 19-52 0,-24 0-60 16,25 0-71-16,-12 0-103 0,-3 0 8 0,0 0 99 16</inkml:trace>
  <inkml:trace contextRef="#ctx0" brushRef="#br0" timeOffset="-105643.73">9368 7571 580 0,'0'-7'4'0,"-23"0"1"0,23 1 2 0,0-2 3 16,0 0 0-16,-16 2-4 0,16-2-4 0,-8 1-1 16,8-1-9-16,-11 3 4 0,11-3-1 0,-8 3 2 15,4-4 7-15,0 5-1 0,0-4 12 0,2 2 2 16,-3-1 24-16,3 1 2 0,0 2 5 0,2-1 4 15,0 0 1-15,0 2 8 0,-2-1 9 0,2-1 12 16,0 1-20-16,0 0 11 0,0-1-5 0,0 2-9 16,0-4 13-16,0 3-12 0,0-1-4 15,0 1-2-15,0-2-1 0,0 1-5 0,19-2 11 16,-19 4 0-16,0-1 0 0,0-1 0 0,0 0-15 16,10 0 2-16,-10-1 5 0,0-1 13 0,6 1 6 15,-6-4-2-15,7 2-5 0,-3-4-13 0,-4 0-1 16,2-2 0-16,2 1-2 0,0-2 7 0,-2-1-7 15,2-1 2-15,0 0-3 0,-2-2-6 0,3 4-6 16,-1-4-9-16,0 1-5 0,2 2-6 0,0-1 6 16,-2 2-4-16,5 0 1 0,-3-2-6 0,0 2-9 15,0-1 9-15,3 1 4 0,-3 2 4 0,0-2 2 16,0 3-10-16,0-1-3 0,3 0-8 16,1 1 2-16,0 1 2 0,-4 1 1 0,7-2 1 15,-5 2 3-15,5-2-4 0,-3 3 0 0,0-1 0 16,1-2-1-16,1 2-1 0,0 2-8 0,1-3 4 15,1 1 1-15,-1-1 0 0,-1 1 3 0,5 0-5 16,-3-1 0-16,-2 2 2 0,3 0-1 0,-3 0-3 16,1 3 0-16,-3-2-3 0,5 4-1 0,-5-2-1 15,2 3 3-15,1-1 1 0,1 2-1 0,1 1 4 16,1 0-4-16,3 0 4 0,-1 1 1 0,3 0 1 16,0 0-5-16,-1 0 3 0,3 0 1 0,0 0-1 15,0 0 1-15,1 20-4 0,-5-20-3 0,4 0 0 16,-5 20 4-16,3-20 0 0,0 19 2 15,-7-8 2-15,7 1-4 0,-7 0 2 0,3 2 1 16,-3-1-3-16,-1 3 5 0,-3-1 0 0,0 3-1 16,1 0 4-16,-1 2-4 0,0 0 0 0,1 2 0 15,-3 0-4-15,4 1 0 0,1 0 5 0,-1 1-4 16,-1-1 4-16,1 2 3 0,0 0-1 0,-1 2-1 16,1 2-1-16,0 0 4 0,1 3-6 0,-1-1 4 15,1 3 5-15,-1-1-8 0,0 0 3 0,-1-2 0 16,1 1-5-16,1-3 1 0,-1 0 5 0,3-2-2 15,-3-1 1-15,2 0-1 0,1-3-5 16,-1-1 7-16,1 1-2 0,-3-4 3 0,3 1-1 0,1 0-3 16,-3-3 5-16,1-1-3 0,3-1 2 15,-3-1 0-15,1 0-3 0,-1-2 1 0,0-1-5 16,3 0 5-16,-3-3 1 0,3 0 3 0,0-1 1 16,-1-1 9-16,3-2 7 0,1 1 8 0,-3-3 17 15,4 1-1-15,1-2 1 0,-1-1 12 0,2 0 1 16,-3 0 5-16,3 0-3 0,-2 0-4 0,2 0-5 15,-3-24-7-15,1 24-2 0,0 0-7 0,-1-24-6 16,1 24 1-16,0-21 6 0,-3 9 7 0,3-1 16 16,-7-1 4-16,3-1-5 0,-1 1-13 0,-3-4-9 15,-1-1-17-15,1-1-3 0,-3-2 0 0,-4 2-7 16,4-5 4-16,-5 0-1 0,1-2-11 16,-2-2 4-16,2 1-7 0,-2-2 3 0,0-3 4 15,-2 0-3-15,3 0-4 0,-1-4-2 0,-2-1 8 16,2 4-6-16,-2-2 5 0,0 0-4 0,2 2-10 15,-4-1 12-15,2 1-7 0,0 3 3 0,-2-1 0 16,0 2-8-16,2-1 12 0,-2 3-2 0,0 3 5 16,2 1-3-16,1 1-3 0,-3 4 2 0,0-1 1 15,2 2-1-15,2 3 0 0,-2 0-2 0,0 0-7 16,2 1 7-16,0 2-5 0,2 1-5 0,-2 2 4 16,1-2 1-16,1 4 1 0,0-2 1 0,-2 5 1 15,2-3-5-15,-1 1-3 0,3 1-2 0,2 1-20 16,-2 0-3-16,1-1-3 0,3 2-3 15,3 1 11-15,1 0 4 0,-1 0 5 0,1 2-8 16,1 0 9-16,1 0-5 0,5 0 0 0,-4 0 9 16,1 0 0-16,1 21 1 0,4-21 1 0,-3 0-2 15,1 23 0-15,0-23 0 0,0 18 3 0,-1-18 3 16,1 23 1-16,0-10 4 0,4-2 1 0,-5 2 1 16,3 1 0-16,-2 2-1 0,0-2-4 0,2 4 2 15,-3-2 4-15,1-1-2 0,-4 3 4 0,1 2-3 16,3 0-4-16,-2 2 2 0,1-2 0 0,-1 4 4 15,2 1-1-15,-2 1 2 0,-1-1-2 0,1-1 3 16,0 5 1-16,-1-2-2 0,1 2-1 0,-2 2-4 16,1-3-2-16,-1 3 13 0,1 0-3 15,-1 1-5-15,0-5 6 0,-1 1-13 0,-3-1 6 16,3-2 4-16,-3-1-4 0,-3-3 5 0,3 1-1 16,1-4-2-16,-3 0 2 0,-1-3-2 0,2 2 0 15,1-4-2-15,-3 1 6 0,5-4-1 0,-7 2-2 16,5-4 4-16,1-1-3 0,-1 3 0 0,3-3 1 15,-1-2-1-15,1-1-1 0,1 1 2 0,-2-3-4 16,3 1 4-16,-1 0 1 0,-3-3 9 0,1 0 18 16,-3 0 6-16,-1 0 11 0,1 0-1 0,-1 0-3 15,-5 0 1-15,2 0-3 0,-4-22-8 0,3 22-7 16,-1 0-14-16,0-23-2 0,1 23 9 16,-1-21-3-16,2 7 7 0,3-1-8 0,1-1-6 15,1-2 1-15,-5-2 0 0,4-2 7 0,-3-1-5 16,3-2-1-16,1-3-6 0,-5-2-7 0,4-3-2 15,-1-2 2-15,1-1-5 0,1 1 4 0,-1 0 4 16,1-2-5-16,-1 3 7 0,-1 2-3 0,1 0-6 16,-2 5 4-16,1 3-4 0,-5 0 4 0,0 2-2 15,1 2 5-15,-1 1-3 0,2 2-4 0,-4 3 7 16,1 0-8-16,-3 1 7 0,4 3-5 0,-2-1 0 16,3 2 3-16,-3 0-10 0,0 3 11 0,0 0-8 15,0 2 2-15,1-1 1 0,-3 2-6 0,2 0 5 16,0 0-3-16,2 2 1 0,-1 1 0 15,1 0 0-15,2 0 0 0,0 0 1 0,5 0 1 16,-1 0 3-16,5 21-1 0,2-21-7 0,-1 21 7 16,3-21 2-16,2 28-3 0,2-13 8 0,0 5-8 15,0 0-4-15,-1 2 3 0,3 1 5 0,0 2-3 16,2 0 8-16,-2 1-9 0,0-1 4 0,2 4 0 16,-4 2 0-16,0-1 9 0,0 2-8 0,0 3 0 15,-5-2-5-15,5 6 3 0,-4-2 0 0,2-1 1 16,-5-2 9-16,3-1-8 0,0-3 4 0,2-1-2 15,-2-2-4-15,-1-2 3 0,1-3 1 16,-4-3 5-16,-1-4-2 0,1-1 0 0,-3-4-2 0,1 1 0 16,-3-4 8-16,1-3 17 0,-1-2 20 15,5-1 6-15,-1 1 6 0,3-2-6 0,-2 0-4 16,-3 0-1-16,5 0-5 0,-2-27-4 0,-1 27-15 16,-1-23-6-16,3 23-5 0,-1-32-10 0,0 12 0 15,1-1-1-15,1-2-5 0,0-2 4 0,-3-1-5 16,3-2 2-16,0-1 2 0,-1 1-2 0,-1-2 3 15,1 2-4-15,-1-2-3 0,2 2 3 0,-3-1 1 16,3 4 4-16,-2 2 3 0,-3 1-7 0,5 3-2 16,-5 0-1-16,1 3 2 0,-1-1 2 0,1 7 1 15,-3-3-6-15,3-1-1 0,-3 3 5 0,-1 2 2 16,-1 0-4-16,-1 3-3 0,-1 0-7 16,0 2-2-16,1 1 2 0,-5 2-4 0,4-2 4 15,5 3-5-15,1 0 12 0,3 0 3 0,1 0-3 16,3 24-3-16,2-24-15 0,0 25-10 0,2-25 1 15,0 31 4-15,-1-16 19 0,3 5-4 0,-4 2 3 16,2 0-3-16,-4 1-7 0,2 0 9 0,-1 0-7 16,-7 2 2-16,2-1-5 0,-3-3 6 0,-1-2-1 15,-5-2 7-15,0-3 6 0,1-3 0 0,-3-1 7 16,-4-4-6-16,-2-2 11 0,2-1 0 0,-4-1-1 16,0-2 8-16,0 0-8 0,0 0 2 0,0 0 0 15,0 0-5-15,0 0 5 0,0 0-9 0,0 0 0 16,0 0-1-16,0-18-2 0,0 18 0 15,0 0 8-15,0-21-8 0,0 21 5 0,0-15 2 16,25 15-9-16,-25-14 7 0,0 7-11 0,14-1 7 16,-14 2 2-16,0 0-5 0,15-1 6 0,-15 2-4 15,0 0-4-15,8 1 6 0,-8 0-4 0,0 1-2 16,0 2 5-16,0 0-1 0,0-1-4 0,0 2 3 16,0 0-4-16,0 0-6 0,0 0 7 0,0 0-4 15,0 0 1-15,0 0 1 0,0 0-11 0,0 0-11 16,0 0-8-16,0 0 2 0,0 0 4 0,0 0 9 15,0 0 5-15,0 0 4 0,0 0 3 0,0 0 4 16,0 0 3-16,0 0-7 0,0 0 1 0,0 0-6 16,0 0-2-16,0 0-8 0,0 0-2 15,0 0-3-15,0 0-5 0,0 0-2 0,0 0-9 16,0 0-20-16,0 0-17 0,0 0-37 0,0 0-46 16,0 0-24-16,0 0-37 0,0 0-37 0,0 0-59 15,0 21-152-15,0-21-246 0,-35 0 93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20:00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7948 12920 1169 0,'0'0'23'0,"0"0"12"0,0 0 8 15,0 0-1-15,0 0-14 0,0 0 8 0,0 0-5 16,0 0 12-16,0 0-1 0,0 0-6 16,0 0 1-16,0 0-11 0,0 0 0 0,0 0 3 15,0 0 11-15,0 0 14 0,0 0 12 0,0 0 7 16,0 0 7-16,0 0 3 0,0 0-6 0,0 0-10 15,0 0-12-15,0 0 0 0,0 0-1 0,0 0 1 16,0 0-6-16,0 0-9 0,0 0-2 0,0 0-9 16,0 0-3-16,0 0-8 0,0 0-10 0,21 0-5 15,-21 0 3-15,16 0 3 0,-16 0 12 0,27 0 10 16,-10 0-2-16,3 0 11 0,1 0-13 0,2 0-1 16,2 0-7-16,6 0-1 0,0 0 2 0,4 0 2 15,0 0-1-15,4 0-6 0,0 0-1 0,5 0-3 16,-1 0 2-16,1 0 0 0,5 0 3 15,1 0 2-15,4 0 6 0,-3 0 8 0,1 0 0 16,0 0-1-16,1 0-1 0,3 0-14 0,-2 0-3 16,2 0-11-16,4 0-2 0,8 0-3 0,13 0 0 15,5 0 4-15,7 0-2 0,7 0 3 0,5 0-2 16,3 0-2-16,-1 0 1 0,-4 0 3 0,-10 0-3 16,-4 13 4-16,-4-13 0 0,-8 0 1 0,-3 0 8 15,-2 0 11-15,-6 0 3 0,5 0 8 0,-3 0 5 16,2 0-4-16,0 0-2 0,-1 0-7 0,-1 0-11 15,0 0-8-15,2 0-1 0,1 0 0 16,-1 0-3-16,2 0 2 0,-3 0-1 0,-1 0-1 0,-2 0 3 16,0 0-1-16,-4 0 3 0,0 0-2 15,-4 18-1-15,-2-18 3 0,-5 0-5 0,3 0 3 16,-2 0-2-16,-3 9-3 0,-1-9 1 0,-2 0-5 16,1 0 4-16,1 0 1 0,-3 7-1 0,3-7 5 15,-1 0 5-15,3 4-5 0,-3-4 10 0,5 2 1 16,0-2-6-16,-1 1 8 0,3-1-5 0,0 3-2 15,2-3 2-15,-5 0-1 0,1 0-5 0,0 0 2 16,-3 0-3-16,1 0-2 0,0 0 2 0,-3 0-3 16,1 0-4-16,1 0 5 0,-1 0-3 0,-1 0 2 15,-1 0 4-15,-3-15-5 0,1 15 5 0,-3 0 0 16,-2 0-3-16,3-11 0 0,-5 11-1 16,0 0 1-16,0-9 3 0,0 9-5 0,1-6-1 15,-1 2 3-15,-2 1-3 0,0 0 7 0,0 2-5 16,-2-3-5-16,0 2 4 0,-2 1-6 0,-4-2 6 15,2 2-1-15,-2 1 0 0,-2-3 0 0,-2 3-2 16,-3 0-2-16,-1-2 0 0,-3 2 4 0,-3 0 0 16,-3 0 0-16,-4 0 0 0,1 0-2 0,-3 0 0 15,-4 0-2-15,2 0-2 0,-2 0 0 0,0 0 1 16,0 0 6-16,2 0-6 0,-2 0 3 0,0 0-2 16,0 0-2-16,0 0 6 0,0 0-2 0,0 0 0 15,0 0 0-15,0 0 2 0,0 0 0 0,0 0 2 16,0 0-3-16,0 0 0 0,0 0-4 15,0 0 1-15,0 0-24 0,0 0-30 0,0 0-46 16,0 0-69-16,0 0-77 0,0 0-110 0,0 0-192 16,0 0-187-16,0 0 64 0,0 0 143 0</inkml:trace>
  <inkml:trace contextRef="#ctx0" brushRef="#br0" timeOffset="997.99">15375 12844 1814 0,'-8'0'34'0,"2"0"14"0,4 11 17 0,2-11 11 15,0 0-9-15,0 0 13 0,0 0 7 0,0 0 19 16,0 0-4-16,0 0-4 0,0 0-7 15,0 0-19-15,0 0-9 0,18 0-11 0,-18 0-4 16,17 0 6-16,-17 0 5 0,25 0 5 0,-7 0-2 16,1 0-8-16,2 0-15 0,3 0-5 0,1 14-6 15,6-14 2-15,4 0-4 0,5 0-1 0,7 0-8 16,7 0-6-16,6 0 5 0,10 0 4 0,9 0 14 16,7 0 8-16,5 0 7 0,13 0-2 0,1 0-9 15,13 0-14-15,2 0-10 0,10 0-10 0,7 0 7 16,7 0 22-16,9 0 14 0,6 0 14 15,5 0 8-15,1 0-10 0,-4 0-2 0,-4 0-4 0,-8 0-9 16,-8 0-1-16,-9 0-4 0,-8 0-2 0,-10-21 7 16,-13 21 1-16,-2-15 1 0,-10 15 2 15,-6-18-9-15,-7 18 5 0,-7-15-3 0,-12 15-1 16,-3-13-4-16,-8 13-6 0,-9-10-7 0,-4 10-7 16,-10-6-6-16,-5 2-10 0,-3 3-6 0,-7 1-6 15,0 0 1-15,-6 0 0 0,0 0 1 0,-2 0-1 16,0 0-4-16,0 0-8 0,0 0-33 0,0 0-38 15,0 0-50-15,0 0-64 0,0 0-48 0,-18 0-1 16,18 0-44-16,0 0-44 0,-21 0-82 0,21 0-178 16,-18 0-104-16,3 18 123 0</inkml:trace>
  <inkml:trace contextRef="#ctx0" brushRef="#br0" timeOffset="11177.99">7960 5561 1494 0,'0'0'34'0,"0"0"33"15,0 0 31-15,0 0 33 0,0 0-1 0,0 0-11 0,0 0 1 16,0 0-15-16,0 0-16 0,0 0-15 0,0 0-26 16,0 0-12-16,0 0-13 0,0 0-8 15,0 0-11-15,0 0 2 0,0 0 1 0,0 0 5 16,0 0 13-16,0 0 5 0,0 0 7 0,0 0 4 16,0 0 3-16,0 0-1 0,0 0 0 0,0 0 1 15,0 0 8-15,0 0 11 0,0 0 10 0,0 0 5 16,0 0-6-16,0 0-4 0,0 0-9 0,0 0-8 15,0 0-1-15,0 0-2 0,0 0-7 0,0 0-1 16,0 0-7-16,0 0-10 0,0 0-4 0,0 0-6 16,0 0-3-16,0 0-4 0,0 0 0 0,0 0-5 15,0 0-2-15,0 0-1 0,0 0-2 0,0 0-2 16,0 0 1-16,0 0 0 0,0 0-2 16,0 0 2-16,0 0 8 0,0 0 9 0,0 0 14 15,0 0 1-15,0 12-1 0,0-12-12 0,0 13-5 16,0-5 1-16,0 0-2 0,0 0 4 0,0-1-2 15,0 1-2-15,0-1-4 0,0 0-1 0,0 1-1 16,0 0 1-16,0-1 5 0,15 1 1 0,-15 0-5 16,0 0 1-16,0 0-4 0,12 0-3 0,-12-1 7 15,0 0-5-15,9 0-1 0,-9 1 2 0,4-3-2 16,-4 1 1-16,2 1 4 0,0-1 7 0,0 2 4 16,-2-1 3-16,4-2 1 0,-4 2-2 0,4 1 4 15,-2-1 4-15,0-1-2 0,0 1-3 16,-2 1-3-16,2-3-7 0,1 3-2 0,-1-3 1 15,0 1-7-15,0-2-1 0,0 3 6 0,-2-3-7 16,2 2 3-16,2-2-4 0,-4 1-4 0,0 0 5 16,0-1 1-16,2 1-2 0,-2-1 6 0,2 1-5 15,0 2 1-15,-2-3 0 0,2 2 3 0,0 2 2 16,0 0-4-16,1 2-1 0,-1 0 0 0,0-1-3 16,-2 0 0-16,2 1 5 0,0-2-4 0,0 1 0 15,0 0 0-15,0-4 3 0,-2 3-2 0,2-1 3 16,0-1 1-16,0 2-3 0,0-2 3 0,0 1-4 15,0-1-2-15,0 2 1 0,1-1-3 0,-3 1 1 16,2 0 2-16,0 1 3 0,0-2 2 0,2 1 0 16,-2 0-1-16,0-1-5 0,0 1 5 15,0 0-2-15,0-1-1 0,-2 0 4 0,4-1-6 16,-4 1-1-16,2 2 6 0,0-2-6 0,1 0 3 16,-1-1 1-16,-2 1 2 0,2 0-3 0,-2-1 0 15,0-1 0-15,2 0-1 0,0 1 2 0,0-1 1 16,0-1-1-16,0 1 2 0,-2 0-3 0,4 0-2 15,-4-1 1-15,0 1-3 0,2 0 1 0,0-1 4 16,-2 0-2-16,0 1 4 0,2 0-3 0,0 0 0 16,0 0 0-16,1 2 2 0,-1-2-2 0,-2 1 1 15,4 0 0-15,-2 0 1 0,-2 1 1 0,4-1 0 16,-2-2 0-16,0 2-5 0,-2-1 3 16,2-1-4-16,0 3 1 0,0-2 6 0,0 0-4 15,0 0 6-15,0 0-2 0,1 0-4 0,-1 1-5 16,2-2-1-16,-2 2 2 0,0-1 2 0,0 1 4 15,0 0 3-15,0 0-5 0,2 0 3 0,-2 1 0 16,0-2-4-16,0 2 2 0,3-1-1 0,-1-1-3 16,-2 0 4-16,2 1-1 0,-2-1 1 0,0 0 0 15,0 0 2-15,-2 0 0 0,2-1-5 0,0 1 4 16,0-1-2-16,0-1 2 0,-2 3-2 0,2-2-2 16,0 0 4-16,1 1-5 0,-1 0 8 15,0-2-3-15,0 2-2 0,0 0-2 0,-2-1-1 0,2 0 1 16,0 2-2-16,0-4 8 0,-2 2-4 15,0 0-5-15,4-1 6 0,-4 1-5 0,0-3 3 16,0 3 4-16,2-3-5 0,-2 3 4 0,0-1-1 16,0-2 3-16,2 1-2 0,-2 1 0 0,2-2-2 15,-2 2-1-15,0 0 1 0,2-2-2 0,0 3-4 16,-2-3 4-16,3 2 2 0,-3 0-1 0,2 0 4 16,-2 2-1-16,2-1 3 0,-2 1-1 0,2-2-3 15,0 2-1-15,-2-1-3 0,0 0 1 0,2-1 2 16,0 2 0-16,0-2 0 0,0 0-1 15,-2 1 2-15,2-1 0 0,-2 1 3 0,2 0-3 0,0-3-3 16,-2 1 0-16,0 1 1 0,2 0 1 16,0 0 1-16,-2 1 1 0,2-3-2 0,1 5 0 15,-1-6 1-15,-2 4-1 0,2 0-3 0,-2 0 3 16,2-2 1-16,0 2 0 0,-2 0 1 0,2 0-2 16,-2 0-2-16,2 0 2 0,0 1-2 0,0-2 2 15,-2 2-1-15,0-2 1 0,2 1 2 0,-2-1-1 16,2 0 3-16,-2 1-6 0,2-1 1 0,-2 0-1 15,2-1 3-15,0 1-1 0,-2 1 4 0,2-3-1 16,1 3-1-16,-3-1-4 0,0-1-1 0,2 2 4 16,-2 0-2-16,2-1-1 0,-2-1 6 0,2 1-6 15,-2 0 0-15,2-1 5 0,0 0-2 0,-2 1 4 16,2-2-1-16,0 2-4 0,-2 0-2 16,0-1-4-16,2 0-1 0,-2 1 6 0,0 0-1 15,0-2 6-15,0 3 1 0,0-2-3 0,2 1 0 16,-2 1-2-16,2-2-3 0,-2 1 3 0,2 1 2 15,-2-2-3-15,2 2 4 0,-2-3-3 0,0 3 1 16,0-1 0-16,0 1-2 0,2-2 1 0,-2 1-5 16,0-1 4-16,3 1 0 0,-1 1-3 0,0-1 7 15,0 0-2-15,-2 0 0 0,2 1 3 0,0-3-3 16,-2 2 1-16,0-1-2 0,2 2 2 0,-2-2-4 16,0 1-1-16,2 1 4 0,0-2-3 0,-2 1 3 15,2 0 1-15,0-1 1 0,0 1-2 16,0-1 2-16,-2 1-2 0,2-1 0 0,0 0 1 15,1 2-1-15,-3-2 0 0,0 1-1 0,2-3-4 16,-2 3 1-16,0-2 3 0,0 0 0 0,0 1 1 16,2 0 2-16,-2 1-4 0,2-1-3 0,-2 1 3 15,2-1-7-15,0 2 10 0,-2 0 1 0,2-2 1 16,0 1 1-16,0 1-6 0,2 0-1 0,-4-2 2 16,4 2-2-16,-2 0 2 0,0 0-1 0,1-3 1 15,-3 2 2-15,0 0 0 0,2 0 1 0,-2-1-1 16,2 1-2-16,-2-1 0 0,0-1-2 0,0 2 2 15,2-1 0-15,0-1 2 0,-2 0-2 0,2 0 0 16,-2 1 3-16,0-2-3 0,2 0 5 0,0 2-10 16,-2-1-2-16,0-1 3 0,0 1 2 15,0-1 5-15,0 0-2 0,0 3-3 0,2-3-2 16,-2 1 2-16,0-1 3 0,0 3 2 0,0-3-2 16,2 2 0-16,-2-2-1 0,0 0 6 0,2 2 0 15,-2-1-4-15,0-1 0 0,0 2-7 0,0-2 1 16,0 0 4-16,0 0 1 0,0 0 4 0,0 0-7 15,0 2-1-15,0-2 2 0,0 0-2 0,0 1 6 16,0-1-4-16,0 0 1 0,0 0 2 0,0 0-4 16,0 0 1-16,0 0 1 0,0 0-2 0,0 1 1 15,0-1 1-15,0 0-3 0,0 3 4 0,0-3 1 16,0 1-3-16,0-1 1 0,0 0 0 16,0 3 0-16,0-2 6 0,0-1 0 0,0 0-5 15,0 0-2-15,0 3-4 0,0 0 3 0,0 0 4 16,0-3 2-16,0 2-4 0,0 1 1 0,0-2-1 15,0 1 1-15,0-2-1 0,0 1-1 0,0-1 1 16,0 3-2-16,0-2 3 0,0 0-2 0,0 2 1 16,0-1-4-16,0 0 5 0,15-1-1 0,-15 1-1 15,0 0 4-15,0-2-3 0,0 1 3 0,0 1-1 16,0-2-2-16,0 0 3 0,0 0-7 0,0 0-2 16,8 0 3-16,-8 0 1 0,0 2 4 0,0-2 6 15,0 1-5-15,0 2-2 0,4-1-1 0,-2 0-2 16,-2 2 1-16,0-2 0 0,2 3 1 15,-2-2-2-15,2 0 1 0,0 2-4 0,-2-2 8 16,0 1-4-16,4 0 0 0,-4 1 2 0,3 0-3 16,-1 0 8-16,-2-2-5 0,2 2 3 0,0 0 1 15,-2 2-4-15,2-2 2 0,-2 0-5 0,2 0 2 16,0-1-5-16,0 2 4 0,0-1 1 0,0 1-2 16,0-2 2-16,-2 1 0 0,2 1 0 0,-2-2 0 15,2 0 4-15,0 4-1 0,-2-3-8 0,5 0 4 16,-5 0-2-16,4 0 2 0,0 2 10 0,-2 0-9 15,0 1 2-15,2 0 2 0,0 0-10 0,0 1 9 16,0 1-3-16,-1 0-3 0,1 0 3 16,0 0-4-16,0-1 3 0,0 1 2 0,0-1 1 15,-4-3 3-15,4 3-8 0,0-1 3 0,-1 0-2 16,1-1 0-16,-2-2 6 0,0 0-2 0,-2 1-1 16,4-1-4-16,-4-1 3 0,2 1-2 0,-2 0 1 15,0-1 5-15,0 0-5 0,4 1-5 0,-4-1 2 16,0 1 5-16,4 2-3 0,-4-3 9 0,2 3 0 15,0-2-5-15,0 2 6 0,3-1-9 0,-3 2 2 16,2 0 0-16,-2-2-2 0,2 3 5 0,0 0-6 16,0-2-1-16,-2 3-1 0,0-2-2 0,3 1 6 15,-3 0-1-15,2 0 1 0,0 1 2 0,0-2-4 16,0-1 1-16,0 2 5 0,0 0-6 16,1-1 7-16,-1 1 0 0,-2 0-6 0,2-1 6 15,0 1-2-15,0-1-3 0,0 2 3 0,3-1-1 16,-3-1-3-16,2 2 1 0,-4-1-3 0,2-4 1 15,2 5 2-15,-2-3 2 0,-2 1 4 0,3-2-5 16,-3 2-1-16,2-2 0 0,2 2-3 0,-2-2 7 16,-2 1-3-16,2 0 1 0,0-1 1 0,1 0-6 15,1 0 0-15,-2 0 2 0,-2 0 1 0,4-2 7 16,-2 4-2-16,0-3-5 0,3-2 6 0,-3 3-9 16,0-1 3-16,0 0-2 0,0-1-1 0,0 1 3 15,0-1-3-15,-1 1 5 0,-1-1 0 0,2 1-4 16,-2-1 7-16,2 0-1 0,-2 1-8 15,0-2 8-15,2 3-4 0,2-2-3 0,-4 1 7 16,1 0-5-16,1-2 2 0,-2 3 1 0,0 0-1 16,0 0 0-16,0-1 0 0,-2 1 0 0,2 0 2 15,0-1-2-15,0 0-2 0,0 0-1 0,2 1 1 16,0-2 4-16,-1 1-3 0,1 0 0 0,0 1 1 16,-2-2-8-16,2 1 5 0,2-1 2 0,-4 0-3 15,0 1 3-15,7-1 0 0,-7 1-4 0,2 0 2 16,0-2 6-16,-2 2 1 0,2-1-1 0,0 2-3 15,0 0 0-15,3 1-1 0,-3 0-3 0,2-1 2 16,0 3 2-16,-2-1-2 0,5 0 7 0,-3 3 5 16,0-4-6-16,-2 1 12 0,2 0 9 15,1 0 6-15,-3-2 4 0,0-1-6 0,0 2-12 16,-2-3-9-16,0-1 1 0,2 4 1 0,-2-4-2 16,0 0 2-16,0-2-3 0,-2 0-3 0,2 2 5 15,1-2-4-15,-3 0-3 0,2 2 9 0,0 0-11 16,0-3 6-16,0 3 3 0,2 0-10 0,-2 1 8 15,0 1-1-15,2 1 2 0,0-1 2 0,0 0 5 16,1 3-7-16,-1-2 2 0,0 2 1 0,2-2-5 16,0-1 6-16,-2 1-7 0,1-3 2 0,-1 0 4 15,0 1-2-15,0-2 13 0,-2-2-3 0,2 0 4 16,0 0 3-16,-2 0-3 0,2 2 1 16,1-2 4-16,-1 3-4 0,0-1-7 0,-2 2-4 15,4-1-6-15,-2 1-8 0,0 2 9 0,3 0-3 16,1 2-6-16,-2-2 5 0,4 0-10 0,-1 1 1 15,-1 2 4-15,0-3-2 0,0 2 3 0,-1-3 4 16,-1-1-4-16,-2 1 3 0,0 0 1 0,0 0-10 16,0-2 1-16,3 2-3 0,-3 0 3 0,0-1 11 15,2 0-2-15,-2 0 3 0,2 1-6 0,-1 0-4 16,-1-2 4-16,2 1 0 0,-2 1 2 0,2-1 1 16,0 2-3-16,3 1-4 0,-3-1 3 0,2 2-6 15,3-2 2-15,-3 2 2 0,0 0-3 0,2-2 15 16,-1 2-8-16,-3-2 3 0,4 0 2 15,-2-1-8-15,-3-2 7 0,-1 1-4 0,0-1-2 16,0 0-2-16,-2-1 2 0,0-1 9 0,2 2-1 16,0 0 14-16,1 0 7 0,1-1 0 0,2 2 5 15,0-1-9-15,1 3-15 0,1 0 6 0,2-1 5 16,1 0-1-16,-1 3 2 0,0-2-2 0,1 0-4 16,-1-1-5-16,-1 0 0 0,-3-2-1 0,0 0-2 15,-4 0 4-15,0-2 4 0,1-1-1 0,-3 1 11 16,-2 1 2-16,0-2 17 0,0 0 10 15,0 0-2-15,0 0 11 0,0 0-12 0,0 0-1 0,0 0-6 16,0 0-11-16,0 0 0 0,0 0-10 0,0 0-11 16,0 0-5-16,0 0-1 0,0 0-16 15,0 0 12-15,0 0 0 0,0 0-13 0,0 0 18 16,0 0-4-16,0 0-1 0,0 0 1 0,0 0 4 16,0 0-9-16,0 0 0 0,0 0 5 0,0 0-5 15,0 0 4-15,0 0 0 0,0 0 5 0,0 0-9 16,0 0-4-16,0 0 3 0,0 0-3 0,0 0 4 15,0 0 4-15,0 0-4 0,0 0 5 0,0 0 0 16,0 0-5-16,0 0 4 0,0 0-8 0,0 0-1 16,0 0 10-16,0 0 4 0,0 0-1 0,0 0 10 15,0 0-4-15,0 0-5 0,0 0 9 0,0 0 1 16,0 0 4-16,0 0-5 0,0 0 1 16,0 0-15-16,0 0-4 0,0 0 0 0,0 0-4 15,0 0-1-15,0 0 10 0,0 0-5 0,0 0 0 16,0 0 4-16,0 0-8 0,0 0 4 0,0 0 0 15,0 0 0-15,0 0-14 0,0 0 9 0,0 0 1 16,0 0-1-16,0 0 14 0,0 0-13 0,0 0 4 16,0 0 0-16,0 0-14 0,0 0-62 0,0 0-57 15,0 0-70-15,0 0-63 0,0 0-26 0,0 0-54 16,0 0-62-16,0 0-67 0,0 0-56 0,0 0-34 16,0 0-33-16,0 0-81 0,0 0 47 0,0 0 147 15</inkml:trace>
  <inkml:trace contextRef="#ctx0" brushRef="#br0" timeOffset="11733.99">9573 8497 2457 0,'0'0'34'0,"0"0"36"0,0 0 24 0,-13-21 37 16,13 21-3-16,0 0-7 0,0 0 2 0,0 0-14 16,0-13-23-16,0 13-27 0,0 0-24 0,-6 0-33 15,6 0-10-15,-2 0-8 0,0 0-3 0,0 0 4 16,2 0 5-16,-2 0 8 0,2 0 4 16,0 0 4-16,0 29-8 0,0-29 2 0,0 25 2 15,0-9 2-15,23 2 14 0,-23 0 5 0,20 0 5 16,-20-3 11-16,21 3 8 0,-21-3 17 0,23 0 10 15,-23-2 1-15,20 0-10 0,-20-4-11 0,17 0 8 16,-11-3 1-16,-6-2 18 0,6 2 10 0,-1-6-2 16,-5 0 10-16,0 0-2 0,0 0-9 0,0 0-16 15,0 0-17-15,0 0-29 0,0 0-12 0,0 0-14 16,0 0-4-16,0 0 2 0,0 0 3 0,-25 0 6 16,25 0-2-16,-27 0 4 0,8 0-9 0,1 0 1 15,-7 22-22-15,-2-22-31 0,0 0-43 0,6 20-48 16,-3-20-47-16,5 11-44 0,-2-11-43 15,5 13-43-15,1-13-34 0,1 13-44 0,4-8-76 16,1-5-123-16,3 8-23 0,0-8 124 0</inkml:trace>
  <inkml:trace contextRef="#ctx0" brushRef="#br0" timeOffset="30509.99">21707 12821 1632 0,'0'-1'18'0,"0"1"3"0,0 0 16 16,0 0 27-16,0 0 20 0,0 0 27 16,0 0 19-16,0 0-2 0,0 0-18 0,0 0-5 15,0 0-17-15,0 0-5 0,0 0 0 0,0 0 3 16,0 0 14-16,0 0 5 0,0 0 2 0,0 0 2 15,0 0 3-15,0 0 2 0,0 0-1 0,23 0-7 16,-23 14-13-16,16-14-13 0,-16 0-13 0,31 0-13 16,-12 0-8-16,3 0-1 0,1 0-9 0,6 0-2 15,2 0-7-15,0 0-12 0,4-19 0 0,0 19-4 16,5 0-3-16,3 0-4 0,-2 0 5 0,3 0-9 16,-1 0 1-16,5 0 1 0,-1 0-2 0,3 0 4 15,-5 0 0-15,3 0-3 0,0 0 4 0,1 0-1 16,1 0 9-16,-1 18 3 0,5-18 4 15,-6 0 6-15,1 0 0 0,5 12 1 0,-4-12 5 16,-1 0-4-16,-1 8-4 0,1-8-3 0,1 5-11 16,0-5-2-16,-1 3-1 0,5-2-3 0,0-1 0 15,6 0 0-15,2 3 2 0,-7-3 4 0,3 0 0 16,0 0 6-16,4 0-4 0,-8 0 0 0,0 0-6 16,-5 0-1-16,1 0-1 0,0 0-4 0,-1-17 17 15,-3 17 2-15,-1 0 3 0,3 0 8 0,1-13-3 16,-3 13 2-16,3 0-1 0,-3-11-6 0,3 11-9 15,1-8-7-15,2 3-2 0,-3 2-5 0,5-1 3 16,-2 0 3-16,-1 2-8 0,1-2 3 0,-2 3-3 16,-1-2 2-16,-1 2 4 0,-7-1-3 15,3 0 1-15,1 1-3 0,-8 1 2 0,7 0 2 16,-7 0-2-16,2 0 0 0,-4 0-1 0,7 0 2 16,-9 0 5-16,2 0-6 0,0 0 3 0,-4 0 1 15,-2 0 0-15,2 0 8 0,0 0 4 0,0 0 5 16,0 0-3-16,0 0 4 0,2 0-4 0,-2 0-3 15,4 0-4-15,-2 0-10 0,7 0 9 0,1 0-12 16,-2 0-5-16,7 0 10 0,3 0-10 0,1 0 3 16,0 0 9-16,-1 0-5 0,5 0 0 0,-4 0 6 15,-1 0-4-15,3 0 0 0,-7 0 5 0,1 0-1 16,-7 0-2-16,2 0 4 0,-5 16-5 16,1-16 6-16,2 0 8 0,-2 0 3 0,-2 0 0 15,1 0-3-15,1 0-8 0,2 0-8 0,-2 0 1 16,5 0 2-16,1 0-4 0,-2 0 1 0,5 0-1 15,1 0-3-15,-1 0 5 0,-1 0 1 0,1 0 1 16,1 0 1-16,-1 0 3 0,-1 0 1 0,-3 0 3 16,1 0 7-16,-2 0 0 0,5 0 2 0,-3 0-1 15,3 0-3-15,-5 0 0 0,2 0-7 0,7 0-1 16,0-16-1-16,-1 16-3 0,9 0-1 0,0 0 1 16,2-12-8-16,12 12 1 0,3 0 3 0,3 0-1 15,5-6 13-15,0 6 3 0,6 0 12 0,-3-6 13 16,-5 4 6-16,-5-1 5 0,1 1 3 15,-7-3-16-15,-8 1-14 0,-10 0-2 0,2-1-13 16,-5 2 6-16,-1-1 0 0,-3-1-10 0,-3 1 2 16,-1 2-12-16,-2-1 0 0,11 1 7 0,-3-1-6 15,3 2 4-15,4 1 2 0,0 0-1 0,1 0-5 16,7 0 4-16,0 0-6 0,-2 0-2 0,4 0 15 16,-4 0-5-16,-4 0 2 0,4 0 3 0,-6 0-8 15,-5 0 4-15,-1 0 19 0,-5 0 25 0,-1 0 39 16,-7 0 12-16,-6 0-5 0,2 0-16 0,-4 0-35 15,-7 0-16-15,-3 0-9 0,-5 0-13 0,3 0-10 16,-3 0 5-16,-1 0 0 0,1-14 0 16,-4 14 0-16,0 0-9 0,3 0 9 0,3 0-9 15,-3 0 4-15,-3 0 10 0,0 0-19 0,0 0 4 16,1 0 2-16,1 0-5 0,-2 0 9 0,-4 0 9 16,5 0-2-16,-1 0-6 0,-2 0-2 0,-2 0-3 15,0 0 0-15,-4 0 3 0,3 0 2 0,-3 0-2 16,0 0-7-16,0 0 8 0,0 0-5 0,0 0-20 15,0 0-34-15,0 0-72 0,0 0-57 0,0 0-62 16,0 0-39-16,0 0-15 0,0 0-54 0,-25 0-43 16,25 0-64-16,-25 0-106 0,10 0-174 0,-3 0-88 15,-1 0 154-15</inkml:trace>
  <inkml:trace contextRef="#ctx0" brushRef="#br0" timeOffset="43118">22308 13687 1984 0,'0'6'32'16,"0"-6"17"-16,0 4 17 0,0-4 12 0,0 0-5 15,0 0 14-15,0 0 11 0,0 0 19 0,0 0 8 16,0 0 0-16,0 0 4 0,0 0-13 0,0 0-14 15,0 0-13-15,0 0-23 0,0 0-7 0,0 0-4 16,0 0-4-16,0 0 8 0,0 0 2 0,0 0-1 16,0 0-4-16,0 0-7 0,0 0-4 0,0 0-4 15,0 0 2-15,0 0-2 0,0 0 3 0,0 0-4 16,0 0-8-16,0 0-4 0,0 0-15 0,31 0 5 16,-31 0 19-16,40 0 17 0,-16 0 16 0,3 0-2 15,4 0-16-15,-4 0-16 0,4 0-13 0,-4 0-7 16,2 0-4-16,0 0 5 0,4-15-3 15,2 15-1-15,-2 0 2 0,7 0-6 0,-1 0 1 16,2-10 2-16,5 10-6 0,-1 0-1 0,5-7-1 16,1 7-4-16,-1-2 1 0,4 1 0 0,2-1 3 15,1 2 7-15,5-1 6 0,-4 1 6 0,6 0 4 16,-6-1-2-16,2 1-6 0,2 0 1 0,2 0-7 16,2 0-4-16,5-1 3 0,1-1 5 0,3 1 28 15,5 0 4-15,-3-1 3 0,3-2-14 0,-3 1-25 16,-3-2-8-16,-2-1 2 0,1 0 1 0,-7 2-9 15,2-1 2-15,-2 0-1 0,3-2-1 0,-7 2 5 16,2 0-1-16,0 0-3 0,-2 1 2 16,0-1 3-16,2 1-4 0,-2 1 5 0,0 0-12 15,6 0 6-15,0 3-2 0,5-1 1 0,7 1 5 16,-3 0-3-16,8 0 6 0,3 0-4 0,3 0 1 16,-2 0 2-16,-2 0-3 0,-6 0 1 0,-1 0-1 15,-3 0 2-15,-5 0 10 0,-2 0 7 0,-1 0 5 16,-3 0-2-16,2 0-1 0,0-22-8 0,2 22 0 15,-1 0-7-15,3 0-3 0,0-16-2 0,3 16 3 16,-3 0 4-16,5 0-9 0,-1-9 2 0,1 9-5 16,-5 0 3-16,0-3 8 0,-1 3-6 0,-3 0 4 15,0 0-4-15,-2 0-1 0,-2-3 6 0,2 3-9 16,3 0 8-16,3 0 0 0,2 0-4 16,3 0 6-16,1 0-3 0,3 0-4 0,0 0-1 15,3 0 2-15,5 0-2 0,-2 0 2 0,-2 0 5 16,-5 0-4-16,3 0-3 0,-4 0 5 0,1 0 4 15,-5 0 0-15,-1 0 18 0,-1 0-1 0,-1 0 1 16,4 0 14-16,-5 0-10 0,-7 0 9 0,2 0-1 16,-8 0 5-16,-5 0-5 0,-7 0 1 0,-5 0-1 15,-10 0-15-15,-2 0 4 0,-6 0-5 0,-6-14-9 16,-3 14-3-16,-6 0-13 0,-4 0-4 0,1 0-4 16,-1 0 4-16,-4 0 12 0,0 0-4 0,0 0-5 15,0 0 1-15,0 0-8 0,0 0 4 0,0-8 4 16,0 8-5-16,0 0 1 0,0 0 4 15,0 0-8-15,0 0 8 0,0 0-5 0,0 0 2 16,0 0 7-16,0 0-4 0,0 0 8 0,0 0 0 16,0 0-8-16,0 0 4 0,0 0-8 0,0 0 1 15,0 0 7-15,0 0-5 0,0 0 1 0,0 0 0 16,0 0-1-16,0 0 1 0,0 0 0 0,0 0-3 16,0 0-5-16,0 0 4 0,0 0 4 0,0 0-9 15,0 0 14-15,0 0-10 0,0 0-3 0,0 0 8 16,0 0-8-16,0 0 3 0,0 0 1 15,0 0 4-15,0 0-5 0,0 0 5 0,0 0-8 0,0 0 5 16,0 0-5-16,0 0-5 0,0 0 13 0,0 0-8 16,0 0 4-16,0 0-4 0,0 0-5 15,0 0 1-15,0 0-2 0,0 0 6 0,0 0-5 16,0 0 5-16,0 0 4 0,0 0 0 0,0 0 4 16,0 0 0-16,0 0-3 0,0 0 2 0,0 0 1 15,0 0 3-15,0 0 2 0,0 0-5 0,0 0 4 16,0 0-7-16,0 0 3 0,0 0 0 0,0 0 0 15,0 0 0-15,0 0 3 0,0 0 1 0,0 0-4 16,0 0 4-16,0 0-4 0,0 0-4 0,0 0 4 16,0 0-4-16,0 0 1 0,0 0 6 0,0 0-3 15,0 0-4-15,0 0-1 0,0 0-6 0,0 0-2 16,0 0-6-16,0 0-17 0,0 0-6 16,0 0-7-16,0 0 4 0,0 0 8 0,0 0 4 15,0 0-5-15,0 0-5 0,0 0-8 0,0 0-29 16,0 0-19-16,0 0-35 0,0 0-56 0,0 0-46 15,0 0-56-15,0 0-52 0,0 0-31 0,0 0-13 16,0 0-22-16,0 0-42 0,-25 0-75 0,25 21-119 16,0-21 116-16</inkml:trace>
  <inkml:trace contextRef="#ctx0" brushRef="#br0" timeOffset="44617.99">3380 14309 1832 0,'20'-4'38'15,"-20"0"16"-15,0-2 17 0,15 2 22 0,-15 3-11 16,10-3 8-16,-10 4 5 0,6 0-4 0,-6-3-6 16,2 3-13-16,-2 0-11 0,0 0-14 0,0 0-17 15,0 0-11-15,0 0-7 0,0 0-11 0,0 0-4 16,0 0-1-16,0 0 0 0,0 0 19 0,0 0 29 16,0 0 26-16,0 0 15 0,0 0 2 0,31 20-12 15,-31-20-11-15,36 0-2 0,-16 15-3 0,7-15-11 16,4 9-2-16,2-9-4 0,7 7-7 0,3-7 7 15,7 6-4-15,1-5 1 0,5 2-1 16,8-2-2-16,2 2 1 0,5-3-5 0,3 0 0 16,7 2-1-16,3-2-14 0,7 0 2 0,6 0-11 15,7 0 1-15,7 0 21 0,9 0 7 0,8 0 7 16,3 0-3-16,7 0-14 0,3 0-10 0,-1 0-7 16,-1 0 2-16,-7 0 1 0,-6 0 5 0,-6 0 12 15,-8 0 3-15,-5 0 10 0,-14 0 3 0,-6 0-5 16,-15 0 1-16,-1 0-5 0,-15 0 1 0,-7 0 0 15,-12 0-7-15,-8 0-11 0,-8 0-4 0,-5 0-7 16,-7 0 6-16,-3 0 1 0,-4 0-5 0,2 0 7 16,-4 0 0-16,0 0 12 0,0 0 5 0,0 0-3 15,0 0-4-15,0 0-7 0,0 0 0 0,0 0-2 16,0 0-2-16,0 0-5 0,0 0-6 16,0 0 1-16,0 0-2 0,0 0 0 0,0 0 3 15,0 0-6-15,0 0-2 0,0 0 2 0,-16 0-26 16,16 0-18-16,0 0-38 0,0 0-42 0,0 0-28 15,0 0-46-15,0 0-50 0,0 0-56 0,0 0-51 16,0 0-53-16,0 0-54 0,0 0-101 0,0 0-135 16,0 0 125-16</inkml:trace>
  <inkml:trace contextRef="#ctx0" brushRef="#br0" timeOffset="46645.99">8227 14340 1606 0,'0'-4'23'0,"19"4"5"0,-19 0 4 0,8-2 16 15,-8 2-15-15,0 0 16 0,0 0 16 0,0 0 6 16,0 0 19-16,0 0 15 0,0 0 7 0,0 0 3 16,0 0-6-16,0 0-17 0,0 0-3 0,0 0-1 15,0 0 9-15,0 0 15 0,0 0 2 0,0 0-5 16,25 0-13-16,-25 14-19 0,35-14-5 0,-12 0-3 15,2 0 3-15,6 0 6 0,0 0-2 0,2 0-4 16,2 0-7-16,2 0-6 0,0 0-6 0,2 0 4 16,3 0 0-16,-1 0-6 0,0 0 3 0,1 0-12 15,-1 0-5-15,3 0-2 0,1 0-11 0,3 0 0 16,1 0-3-16,5 0-1 0,4 0-3 16,6 0 0-16,2 0 11 0,2 0 6 0,7 0 12 15,-1 0 9-15,0 0-12 0,3 0-4 0,-1 0-11 16,1 0-3-16,-3 0-4 0,3 0-1 0,-7 0 8 15,2 0-5-15,3 0 7 0,-3 0 3 0,-1 0 2 16,-1 0 3-16,0 0-6 0,-4 0 5 0,5-12 5 16,-3 12-4-16,2 0 0 0,-4 0 0 0,2 0-11 15,-4 0 0-15,3 0-3 0,-3 0 3 0,-2-6 3 16,0 6 5-16,-2-2 4 0,0 1-11 0,-3 0-1 16,-1 1-1-16,0-3 11 0,-2 2-1 0,0 0 4 15,1-2-1-15,-1 3-6 0,0 0 3 0,0-4 0 16,4 3-12-16,1-3-14 0,8 4-7 15,3-1-8-15,8 0 13 0,3-1 5 0,4 1 13 16,0 1-2-16,6-1-9 0,-1 0-1 0,-1 1-14 16,-6-1-2-16,2 1 7 0,2 0 3 0,2 0-8 15,8 0 0-15,4 0-6 0,6 0 2 0,5 0 3 16,10 0 10-16,2 17 0 0,2-17 5 0,-4 0 7 16,4 0 3-16,-2 22 4 0,2-22-4 0,-2 0 6 15,0 13-11-15,-2-13 13 0,2 0 5 0,2 10-9 16,-2-10 4-16,-2 0-10 0,-4 5-12 0,-4-3 11 15,-4 1-5-15,-3 0-5 0,-4 0 0 16,1 2 0-16,-1-3-7 0,-2 1 2 0,3-1 4 16,1 0-4-16,3-1 9 0,-5-1 1 0,0 0 5 15,-1 0-10-15,-7 0-7 0,0 0 8 0,-4 0-12 16,0 0 6-16,-7 0 4 0,5 0-10 0,-6 0 1 16,2 0-5-16,0-19 4 0,-5 19 5 0,-1 0 0 15,-5 0 10-15,-4 0-10 0,-3 0 5 0,-10 0-11 16,-5 0 1-16,-6 0 1 0,-7-12-1 0,-6 12 16 15,-8 0 0-15,-7 0 2 0,-3 0-9 0,-7 0 2 16,-2 0-12-16,-2 0-4 0,-4 0 2 0,0 0-3 16,0 0 1-16,0 0-4 0,0 0 2 0,0 0-8 15,0 0 10-15,0 0-3 0,0 0-2 0,0 0 4 16,0 0-13-16,0 0 17 0,0 0-6 16,0 0 8-16,0 0 9 0,0 0-4 0,0 0 10 15,0 0-6-15,0 0 6 0,0 0-4 0,0 0 3 16,0 0-4-16,0 0-5 0,0 0 0 0,0 0-9 15,0 0-22-15,0 0-26 0,0 0-27 0,0 0-47 16,0 0-17-16,0 0-45 0,0 0-52 0,0 0-33 16,0 0-64-16,0 0-55 0,0 0-73 0,0 0-72 15,0 0-76-15,-31 0-124 0,31 0-108 0,-35 0 166 16</inkml:trace>
  <inkml:trace contextRef="#ctx0" brushRef="#br0" timeOffset="53481.99">19255 14386 1600 0,'0'0'21'0,"-12"0"20"16,12 0 24-16,0 0 25 0,0 0 16 0,0 0 11 16,0 0 6-16,0 0 4 0,0 0-14 0,0 0-13 15,0 0-16-15,0 0-10 0,0 0-20 0,0 0-10 16,0 0-6-16,0 0-9 0,0 0 4 0,0 0 4 15,0 0 0-15,0 0 3 0,0 0 1 0,0 0-3 16,18 0-3-16,-18 0-5 0,25 0 9 0,-8 0 5 16,3 0 9-16,3 0 2 0,0 0-9 15,2 0 3-15,0 0-7 0,-1 0-2 0,1 0-2 0,-2 0-1 16,4 0 0-16,-5 0 1 0,5 0-6 16,2 0-3-16,0 0 3 0,2 0-1 0,2 0 9 15,5 0-7-15,-3 0-3 0,8 0 0 0,3 0-14 16,-1 0-1-16,5 0-7 0,1-15-1 0,3 15 2 15,2 0-2-15,2 0 4 0,2 0-8 0,0 0 3 16,2 0-2-16,0 0 0 0,-2 0-1 0,0 0-1 16,0 0-1-16,-3 0 1 0,-5 0 6 0,4 0-3 15,-6 0 6-15,-5 0 8 0,-4 0 3 0,-6 0 5 16,3 0 11-16,-5 0-6 0,-4 0-3 0,-2 0 1 16,4 0-10-16,0 0-1 0,2 0-3 0,0 0 0 15,2 0 2-15,0 0 2 0,2 0 2 0,5 0-2 16,-3 0 0-16,2 0-2 0,3 0-3 15,1 0 2-15,5 0-4 0,-5 0-5 0,5 0-1 16,-5 0-6-16,5 0 5 0,-1 0-1 0,-3 0 7 16,-3 0-2-16,3 0-2 0,-3 0 8 0,-4 0-7 15,5 0 15-15,-9 0-5 0,6 0 0 0,-5 0 0 16,-1-8-15-16,2 8 3 0,2 0-3 0,0 0-1 16,1-3 3-16,1 3 2 0,2-3-7 0,-1 3 3 15,5 0-4-15,3 0-2 0,-5 0 1 0,5 0 1 16,0 0 8-16,-1 0-2 0,3 0 3 0,-2 0-1 15,-1 0 6-15,-3 0 0 0,1 0 10 16,-3 0 5-16,-3 0 2 0,-2 0 4 0,-4 0 1 16,-2 0-5-16,3 0-2 0,-5 0-5 0,-2 0-12 15,2 0-2-15,0 0-5 0,0 0-6 0,0 0 4 16,2 0-9-16,0-13-1 0,4 13 0 0,-4 0 5 16,6 0 0-16,-4 0 1 0,3 0 5 0,1 0-9 15,-2 0 9-15,2 0-1 0,-1 0-1 0,1 0 0 16,0 0-2-16,-2 0 5 0,-6 0-1 0,2 0 2 15,3 0 10-15,-5 0-4 0,-5 0 3 0,5 0-1 16,-4 0-12-16,2 0 5 0,0 0-2 0,4 0-5 16,-2 0 0-16,0 0-4 0,2 0 0 0,2 0 6 15,1 0-4-15,-1 0-2 0,6 0 7 0,-4 0-7 16,3 0 14-16,-3 0-3 0,2 0-5 16,-4 0 11-16,2 0 2 0,-1 0 7 0,-3 0 17 15,-2 0-6-15,0 0 3 0,-4 0 3 0,-1 0-20 16,1 0 3-16,-4 0-19 0,0 0-9 0,-1 0 3 15,-1 0 1-15,6 0 0 0,-4 0 6 0,4 0-2 16,-5 0-5-16,9 0 11 0,-2 0-8 0,2 0 3 16,4 0 2-16,1 0-13 0,-3 0 9 0,-2 0-5 15,4 0 3-15,0 0 9 0,2 0-3 0,-6 0-2 16,0 0 6-16,2 0 0 0,2 0 0 0,-4 0 5 16,0 0-1-16,3 0 5 0,-3 0-4 0,0 0-2 15,-5 0-5-15,5 0-7 0,-2 0 5 0,6 0-5 16,-8 0-2-16,8 0 1 0,-8 0-3 15,4 0 3-15,2 0-3 0,-2 0 9 0,-4 0-1 16,4 0-3-16,0 0 7 0,-4 0-8 0,0 0 4 16,-4 0 5-16,0 0-5 0,-5 0 1 0,1 0 6 15,1 0-11-15,-5 0 13 0,-3 0-12 0,3 0-1 16,-3 0 4-16,3 0-4 0,3 0 8 0,-5 0-3 16,1 0 3-16,9 0-4 0,-2 0-4 0,5 0-3 15,1 0-2-15,2 0 5 0,2 0 5 0,0 0-2 16,0 0 6-16,6 8-1 0,-1-8-2 0,-5 0 2 15,0 0-4-15,2 3-7 0,-2-3 6 0,-4 0-3 16,4 0 5-16,-5 0 9 0,1 0-1 0,0 0 1 16,-4 0 1-16,0 0-6 0,-1 0-5 15,-3 0 1-15,6 0-5 0,-2 0-5 0,-1 0 4 16,1 0 4-16,0 0-7 0,4 0 4 0,0 0 0 16,-5 0-2-16,9 0 2 0,-4 0-6 0,0 0-2 15,0 0 2-15,4 0 10 0,-2 0 8 0,2 0-4 16,0 0 1-16,-4 0-9 0,4 0 0 0,0 0 0 15,-4 0-3-15,-1 0-2 0,-7 0-4 0,4 0 9 16,-5 0-4-16,5 0 8 0,-2 0-4 0,-7 0 0 16,9 0 4-16,-4 0-7 0,5 0-1 0,-5 0-1 15,4 0 2-15,0 13 3 0,-1-13 4 0,5 0-2 16,-4 0-2-16,0 8 1 0,-1-8 0 16,1 6-1-16,-2-6 1 0,1 4 4 0,1-2-1 15,0-2-1-15,-2 0 2 0,1 1-10 0,3 1 5 16,0-2 2-16,0 2-7 0,4-1 1 0,0-1-4 15,2 3-4-15,0-2 8 0,6-1 0 0,-2 3 5 16,-4-1 3-16,6 2-8 0,-2 0 10 0,5 0-10 16,-5-1 6-16,2 0 2 0,0 2-7 0,2-1 4 15,-3-1-4-15,1 1 8 0,2 1 3 0,-6-1 0 16,2 0-11-16,-4-2-1 0,2 2-4 0,-6-3 6 16,0 1 10-16,0-1-11 0,-2-1 4 0,0 0-1 15,-1 0-5-15,1 0 10 0,4 0-5 0,2 0 1 16,2 1 2-16,-2-1-4 0,4 2 0 15,-1-2-10-15,1 2 3 0,-2-2 1 0,0 0 4 16,-4 0 3-16,6 0 0 0,0 0-5 0,-6 0 2 16,2 0 6-16,4 0-6 0,-2 0 3 0,-2 0-6 15,4 0 7-15,-2 0-1 0,0 0-3 0,1 0 7 16,1 0-12-16,0 0 4 0,-2 0 4 0,-2 0-8 16,6 0 8-16,-2 0-4 0,2 0-2 0,-1 0 6 15,-1 0-7-15,0 0 8 0,-2 0 4 0,0 0-9 16,-4 0 4-16,2 19-1 0,-4-19-2 0,-9 0 4 15,5 0-1-15,-4 0 4 0,1 0 0 0,-1 0 0 16,-2 0 3-16,-3 0-15 0,3 0 4 0,1 0-1 16,1 0-3-16,-5 0 4 0,5 0 2 15,-7 0-1-15,3 0 3 0,-7 0 1 0,7 0-4 16,-7-14 14-16,0 14-10 0,-4 0 6 0,2 0-2 16,-4 0-12-16,3 0 14 0,-3-7-7 0,-2 7 1 15,0 0-1-15,4 0-8 0,-4 0 7 0,0 0-33 16,0 0-67-16,0-4-81 0,0 4-112 0,0 0-130 15,0 0-71-15,0 0-57 0,0 0-64 0,0 0-102 16,0 32-65-16,0-32 146 0</inkml:trace>
  <inkml:trace contextRef="#ctx0" brushRef="#br0" timeOffset="107143.99">25893 8487 1915 0,'0'0'26'0,"0"0"28"0,0 0 31 16,0 0 33-16,0 0 6 0,0 0 8 15,-4 0 4-15,4 0 4 0,0 0 5 0,0 0 1 16,-5 0-9-16,5 0-17 0,0 0-21 0,0 0-28 16,-4 0-19-16,4 0-18 0,0 0-15 0,0 0-12 15,0 0-5-15,0 0 1 0,0 0-1 0,0 0-4 16,0 0-1-16,0 0-1 0,0 0 2 0,0 0 2 16,0 0 2-16,0 0-4 0,0 0-1 0,0 0 3 15,0 0-2-15,0 0 6 0,0 0 1 0,0 0 10 16,0 0 6-16,0 0 9 0,0 0 0 0,0 0-8 15,0 0 0-15,0 0-15 0,0 0-1 0,0 0-4 16,0 0-2-16,0 0-15 0,0 0-37 0,0 0-54 16,0 0-85-16,0 0-80 0,0 0-83 15,0 0-96-15,0 0-115 0,0 0-79 0,27 0 122 16</inkml:trace>
  <inkml:trace contextRef="#ctx0" brushRef="#br0" timeOffset="111523.99">26234 7971 1130 0,'0'0'41'16,"0"0"35"-16,0 0 30 0,0 0 32 0,0 0-3 15,0 0-2-15,0 0-1 0,0 0-14 0,0 0-6 16,0 0-13-16,0 0-5 0,0 0 5 15,0 0-3-15,0 0-4 0,0 0-3 0,0 0-2 0,0 0-9 16,0 0 4-16,0 0-6 0,0 0-2 0,0 0 0 16,0 0-5-16,0 0-2 0,0 0-11 15,0 0-3-15,0 0-7 0,0 0-5 0,0 0-4 16,0 0-6-16,0 0-2 0,0 0-2 0,0 0-4 16,0 0 2-16,0 0 5 0,0 0-2 0,0 0 5 15,0 0-5-15,0 0-7 0,0 0 0 0,0 0-4 16,0 0 0-16,0 0 3 0,0 0-4 0,0 0-7 15,0 0 1-15,0 0-6 0,0 0 0 0,0 0 8 16,0 0-1-16,0 0 1 0,0 0 3 0,18 14-6 16,-18-14 0-16,27 0 5 0,-27 18-5 0,23-18 1 15,-8 14-3-15,1-7-9 0,-6 1 4 0,3 0-4 16,1 0-1-16,-1 1 1 0,-3 1 4 16,11 0 3-16,-7 2 5 0,5 1 4 0,1 0 3 15,-1 2-5-15,0-1 4 0,3 2 1 0,-3-1 2 16,2 0 5-16,1-1-8 0,-3 2 1 0,0-2-8 15,1 1 2-15,-1 0 1 0,4-2-7 0,-5 0 6 16,5-2-6-16,-2 2-2 0,-3 1 2 0,5 0-2 16,0 2-1-16,-1-2 0 0,1 8-2 0,2-3-3 15,0 1 6-15,2 1-3 0,-3 0-1 0,3-1 0 16,-4 0-4-16,0-2 8 0,4 0-3 0,-5 0 2 16,-3 0-1-16,4-3-4 0,-5 1 5 0,-1-2-3 15,2-1 0-15,-7-2-1 0,2 1 1 0,-1-3 1 16,-3 1 4-16,3-2 2 0,-3 1 0 15,2 0-3-15,-1-1-1 0,-3-2-2 0,4 2 2 16,-1-1-2-16,1 1 3 0,-2-1-2 0,7 2 1 16,-3 1 5-16,-1-2-7 0,5 2 3 0,-3-1-7 15,-3 0-1-15,7 0 4 0,-7-2 0 0,3 0 5 16,-3 0 0-16,-2-3 6 0,-1 0 21 0,-5-2 12 16,0 0 15-16,2 0-1 0,-4-1-18 0,-2-1-1 15,2 0-9-15,-2 0 3 0,0 0-4 0,0 0 2 16,0 0-2-16,0 0-3 0,0 0-5 0,0 0-7 15,0 0-3-15,0 0-7 0,0 0 3 0,0 0-1 16,0 0-5-16,0 0 2 0,0 0-2 0,0 0-3 16,0 0 3-16,0 0-5 0,0 0 2 15,0 0-4-15,0 0 5 0,0 0-7 0,0 0 1 16,-22 0-1-16,22 0-7 0,0 0 10 0,0 0 2 16,0 0 5-16,-27 0 2 0,12 0 6 0,-1 0-10 15,-3-18 3-15,-4 18 1 0,-8 0-7 0,0-10 7 16,2 10-5-16,-6-10 1 0,-4 10 4 0,-2-12 3 15,-1 6 1-15,-1-1-3 0,-3 0-2 0,-3-1-3 16,3 1-1-16,-3 0 7 0,1-1-3 0,-1 0 0 16,3 1-2-16,5 0-1 0,-7-2 2 0,7 1 4 15,0 0 1-15,1 1-5 0,-1-1 3 0,2 2-4 16,1-3 5-16,-1 1 1 0,6 3-1 16,-2-2-3-16,0 1-3 0,2-1-3 0,2 0-4 15,0 2 9-15,-4-1 0 0,1-1-2 0,3 4 1 16,-4-2-7-16,-2 1 6 0,2 2 2 0,0-2 3 15,2 4-3-15,2-3 1 0,0 3-1 0,0-1 3 16,4 1 2-16,0-3 0 0,0 2-5 0,0 0 3 16,5-1-1-16,-1 1-2 0,4-1 4 0,3-1-6 15,1 0 2-15,-1 1 0 0,9 1 2 0,-1-1 3 16,0 0 3-16,4 2 8 0,2 0 3 0,-2-1-4 16,4 1-3-16,0 0-8 0,0-1-1 0,0 1 1 15,0 0-3-15,0 0 1 0,0 0-3 0,0 0-3 16,0 0 1-16,0 0-1 0,0 0 2 15,0 0 1-15,0 0 0 0,0 0 2 0,0 0 0 16,0 0-1-16,0 0 0 0,0 0-3 0,0 0 2 16,0 0 4-16,0 0 4 0,0 0 2 0,0 0-3 15,18 0-1-15,-18 0 1 0,15 0 0 0,-3 0 6 16,2 0 5-16,3 17-7 0,6-17 0 0,0 0 0 16,3 0-13-16,1 9 7 0,4-9 2 0,6 0-5 15,3 9 1-15,1-9 3 0,-2 4-5 0,7-4 0 16,3 5 0-16,-3-4-1 0,4-1-3 15,-3 0 5-15,3 0 0 0,-5 0-3 0,1 0-2 0,-1 0 5 16,-1-24 0-16,-3 24-2 0,-2-22 8 0,2 22-12 16,1-29-5-16,1 12 3 0,3 0-3 15,-1-1 2-15,5 0 15 0,-1 0 0 0,5 1 9 16,0 2 1-16,4 2-8 0,0 0 1 0,6 2-7 16,-2-1 2-16,0 4 3 0,2 0 6 0,-2 2 16 15,-4 1 14-15,-7 0 22 0,-3 0 6 0,-7 2-8 16,-6 2-1-16,-8-3-20 0,-4 2-7 0,-8 1-3 15,-7-1-13-15,0 0 2 0,-4 2-4 0,-2-2 1 16,-2 2-1-16,0 0-5 0,0-1-5 0,0 1-6 16,0 0-3-16,0 0-4 0,0-1-1 0,0 1 2 15,0 0-2-15,0 0 0 0,0 0 5 0,0 0 0 16,0 0-11-16,0 0 10 0,0 0-8 16,0 0 0-16,0 0 9 0,0 0-3 0,0 0 1 15,0 0-2-15,0 0 0 0,0 0-5 0,0 0 1 16,0 0 8-16,-22 0 0 0,22 0 5 0,-19 0-3 15,19 24-1-15,-35-24 6 0,16 19 5 0,-8-19 2 16,0 25-10-16,1-10-1 0,-10 1-5 0,-1 2 4 16,2-1 5-16,-6 4-7 0,-5 1 2 0,-1 1 10 15,-5 0 7-15,-6 4-8 0,0 0 2 0,-4 4-14 16,-2 1-4-16,-4 2 6 0,2-1 10 0,-2 3-1 16,1 0-5-16,3 0 12 0,2-1-13 0,4-1-4 15,9-1 5-15,-1-2-1 0,5-2-5 0,-1-1 2 16,7-4 7-16,-2 1-20 0,10-5 4 15,-4-1-6-15,4-2-3 0,8-3 11 0,-4-1-2 16,8-2 7-16,5-2 0 0,1-3 1 0,5 0 8 16,2-2 0-16,-2 0-3 0,8-1-1 0,-4-3-5 15,-1 1 6-15,5-1-5 0,-4 0 4 0,4 0 0 16,-2 0-3-16,2 0 6 0,0 0 1 0,0 0-4 16,0 0-4-16,0 0-3 0,0 0-5 0,0 0 0 15,0 0 11-15,0 0-3 0,0 0 0 0,0 0 0 16,0 0-8-16,0 0 4 0,0 0 4 0,0 0 4 15,0 0-8-15,0 0 8 0,0 0-4 0,0 0 0 16,0 0 8-16,0 0-2 0,0 0 2 0,0 0 0 16,19 0 1-16,-19 0-6 0,27 0-6 15,0 0-1-15,4 0 1 0,10 0-5 0,0-18 1 16,13 18 3-16,4 0-4 0,0 0 3 0,6-15 5 16,-2 15-8-16,2 0 8 0,-2 0 0 0,4-11-8 15,-6 11 13-15,-6 0-9 0,-5 0-3 0,-5 0 12 16,-3-6-5-16,-10 6 5 0,-4 0 6 0,-4-3 10 15,-5 2 7-15,-5 0 13 0,-7-1 2 0,-2 1-10 16,0 1-16-16,0-1-17 0,-4 1-5 0,0 0-3 16,0 0 8-16,0-3 0 0,0 3 0 0,0 0 0 15,0 0-9-15,0 0 5 0,-18 0-4 0,18-1-2 16,0 0 10-16,0-1-6 0,-17 0 6 16,3-2-4-16,-5-1 0 0,-1-2 12 0,-7 0-8 15,-11-3 8-15,-3-1-4 0,-6-2 0 0,-3 0 0 16,-8-2-7-16,2-2 3 0,-6-1 0 0,0-1-1 15,-2 1 1-15,-2-4 0 0,2 2-5 0,-4 0 5 16,6 0 3-16,-4 2 1 0,10 2-9 0,-2 0 0 16,8 4-3-16,11-1-2 0,2 4 6 0,2 0-5 15,12 2-4-15,0 3-3 0,7-1-5 0,5 3 4 16,-1 0 5-16,6 2 3 0,2-2 9 0,4 2-5 16,-5 0 7-16,5 0-5 0,0 0-6 0,0 0 5 15,0 0-2-15,0 0 2 0,0 0 4 0,0 0 5 16,0 0-2-16,0 0 10 0,0 0-9 15,0 0 0-15,0 0 4 0,0 0-7 0,0 0 6 16,0 0-3-16,0 0 1 0,0 0 7 0,0 0 4 16,0 0 2-16,0 0-1 0,0 0-5 0,0 0 15 15,0 0 16-15,0 0 5 0,0 0 1 0,19 0-28 16,-19 0-25-16,27 0-5 0,-4-21-1 0,12 21 10 16,0-19-1-16,14 19 1 0,7-26-4 0,10 12-10 15,7-3 14-15,-1-1-6 0,5-1-3 0,7-4 3 16,1-2-13-16,0 0 10 0,-2-1 3 15,-3-1 5-15,-3 0 32 0,-1 1 18 0,-10 3 30 0,-8 2 23 16,-8 3-2-16,-9 2-8 0,-6 4-13 0,-8 1-2 16,-8 3-15-16,-5 2-4 0,-5 0-21 15,-5 1-13-15,0 3-9 0,0 0-14 0,-4 1 3 16,0-1-8-16,0 0 1 0,0 2-1 0,0 0-4 16,0 0 7-16,0 0-12 0,0 0 2 0,0 0 3 15,0 0-1-15,0 0 4 0,0 0-9 0,0 0 5 16,0 0-13-16,0 0 12 0,-17 0-4 0,17 0 0 15,0 0 8-15,-14 18-1 0,1-18 13 0,3 19-8 16,-2-3 2-16,-11 3 1 0,0 5 3 0,1 3 7 16,-5 7-3-16,0 3 1 0,-4 2-6 0,0 3 9 15,-2 2-5-15,-2 1 4 0,-1 2 2 0,3-2-15 16,-2 1 11-16,4-3-10 0,0-1-4 16,0 0-24-16,4-3-27 0,5-2-14 0,-1-3 2 15,0-4 12-15,4-2 27 0,7-3 16 0,-2-3-3 16,5-5 11-16,-1-3 2 0,10-2 8 0,-4-6 7 15,4-1 15-15,0-1 0 0,-4-1 4 0,4-3 40 16,0 0 29-16,0 0 26 0,0 0 17 0,0 0-11 16,0 0-12-16,0 0-13 0,0 0-22 0,0 0-28 15,0 0-25-15,0 0-19 0,0 0-9 0,0 0-5 16,0 0 2-16,0 0-6 0,0 0-1 0,0 0-5 16,0 0-1-16,0 0 5 0,0 0 1 0,0 0-2 15,0 0 0-15,0 0 3 0,0 0 0 0,-19 0 9 16,19 0-1-16,-31 0 0 0,4 0-1 15,-12-26-2-15,-6 26 0 0,-9 0-2 0,-6-23-3 16,-10 23-16-16,5-17-21 0,-5 17-12 0,6-14-9 16,6 14 16-16,0-10 12 0,13 10 7 0,4-7 2 15,10 7-14-15,4 0-2 0,8 0-1 0,3 0 7 16,1 0 10-16,7 0 12 0,4 0 3 0,-3 0 4 16,7 0 11-16,-4 0 3 0,4 0 5 0,0 0 3 15,0 0 2-15,0 0-5 0,0 0 6 0,0 0-2 16,0 0-5-16,0 0 4 0,0 0-4 0,0 0-3 15,0 0 0-15,0 0-4 0,0 0 6 0,0 0 7 16,0 0 4-16,0 0 4 0,0 0 1 0,0 0 6 16,0 0 1-16,0 0-1 0,19 0-8 15,-19 0-12-15,0 0-14 0,19 0 1 0,-7-21-6 16,7 21 0-16,3-24 5 0,9 9-4 0,4-4 4 16,11-2 10-16,3-5-3 0,5-3 6 0,8-4 1 15,2-3 4-15,2-3 7 0,-1-3 12 0,-3-4 7 16,2-3-3-16,-2-3-6 0,-9 1-8 0,-3-3 4 15,-5 4-10-15,-5-1 6 0,-7 9 16 0,-2 3 14 16,-8 8 21-16,-7 4 14 0,-1 7-13 0,-7 4-18 16,-2 7-18-16,2 4-23 0,-4-1-12 0,-4 2-5 15,5 1-8-15,-5 2 0 0,0 1-5 0,0 0-5 16,0 0 1-16,0 0 1 0,0 0 0 16,0 0 2-16,0 0 2 0,0 0-1 0,0 0 4 15,0 0 0-15,0 0 0 0,0 0 3 0,0 0 3 16,0 0-5-16,0 0 4 0,0 19 3 0,-23-19 3 15,23 0 5-15,0 17-8 0,-17-17-1 0,17 17-2 16,-10-6-1-16,10 3 6 0,-17 2-3 0,11 7 2 16,-2 1-5-16,-4 3 1 0,1 5-3 0,-1 3-21 15,2 4-12-15,1 1-16 0,1 3 1 0,2-1 12 16,2 3 19-16,-1 0 8 0,5-1-13 0,0-3 3 16,0-1-8-16,0-5-4 0,0-2 19 0,0-1-2 15,0-6 11-15,23-2 9 0,-23-3-2 0,0-5 3 16,19-2-3-16,-19-4 5 0,0-1 5 15,12-2 1-15,-12-2 5 0,0-3-3 0,9 0-3 16,-9-1 1-16,0-1-1 0,0 0 2 0,0 0-3 16,2 0 1-16,-2 0 9 0,0 0 2 0,0 0 10 15,0 0 5-15,0 0-4 0,0 0 7 0,0 0 0 16,0 0 4-16,0 0 5 0,0 0-4 0,0 0 3 16,0 0 1-16,0 0-1 0,20 0-4 0,-20 0-12 15,0 0-8-15,0 0-13 0,0 0-1 0,0 0-1 16,0 0-2-16,0 0-2 0,0 0-6 0,0 0-13 15,-20 0-1-15,20 0-2 0,-23-22-2 0,0 22 0 16,-8-19-10-16,-2 7-16 0,-15-1-14 0,-1-1-9 16,-7 1-1-16,-2-1 8 0,0 4 8 15,-4 1 9-15,6 0 13 0,3 2 10 0,5 2 8 16,7-1 7-16,2 2 3 0,10 1 7 0,6-1 8 16,6 2 7-16,3-1 1 0,6 3 1 0,-1-2-8 15,9 2 3-15,0 0 2 0,0 0-3 0,0-2 1 16,0 2-3-16,0 0 2 0,0 0-4 0,0 0 1 15,0 0-8-15,17 0-3 0,-17 0-5 0,0 0 1 16,0 0-1-16,18 0 3 0,-18 0 3 0,13 0-4 16,-13 0 6-16,14 0-2 0,-5-17-3 0,1 17 4 15,-2 0-1-15,0 0-1 0,11-15 2 0,-4 15-4 16,5-9 0-16,3 2-4 0,4-1 1 16,6 0-2-16,6-5-1 0,3 3 1 0,3-6-12 15,7 1 0-15,4-2-6 0,1-3 2 0,1 2 4 16,4 1 4-16,-6 0 6 0,2 3-2 0,0 0 4 15,-9 5 4-15,-3 1-5 0,-11 4 5 0,-4-1 1 16,-8 4-4-16,-5-1 6 0,-9 2-2 0,1-2 1 16,-10 2-4-16,4 0 1 0,-4-1-4 0,0 1 2 15,0 0 1-15,0 0 1 0,0 0-2 0,0 0 5 16,0-2-4-16,0 2 1 0,0 0 0 0,0 0-2 16,0 0 7-16,0-2-4 0,0 2 3 0,0 0 0 15,0 0-4-15,0 0 6 0,0 0-3 0,-18 0-1 16,18 0 4-16,0 0-3 0,0 0 2 15,0 0-6-15,0 0 0 0,0 0 0 0,-13 0 6 16,7 0 5-16,-2 0 0 0,-7 23 4 0,-1-23-6 16,-3 17 0-16,-4-17 8 0,-8 24-13 0,0-10 7 15,-4 2-2-15,-2-1-9 0,-2 3-12 0,-7 0-27 16,5 0-15-16,2 3-25 0,-3-3-2 0,7-1 4 16,4 3 2-16,2-2 18 0,2-2 12 0,7 0 2 15,1-1 8-15,0-4 2 0,7 1 6 0,-2-3 12 16,1-1 9-16,7-2 9 0,2-2 0 0,0-1 8 15,4-1 0-15,-4-1 9 0,4-1-4 0,0 0 12 16,0 0-8-16,0 0 0 0,0 0-1 0,0 0-12 16,0 0 9-16,0 0-5 0,0 0 6 15,0 0 6-15,0 0 0 0,0 0-3 0,0 0 2 16,0 0-7-16,0 0 2 0,0 0-6 0,0 0 4 16,0 0-3-16,0 0 3 0,0 0 0 0,0 0-1 15,0-15-4-15,0 15-7 0,-27-13 9 0,27 13-9 16,-23-23 9-16,8 10-5 0,-1-5-6 0,1-3 12 15,-7-3-13-15,5-2 12 0,-1 0-1 0,3-1-18 16,-1 1 17-16,1 2-6 0,3 2 9 0,1 3 4 16,3 5-1-16,4 1-1 0,0 5 3 0,4 2 4 15,0 1-12-15,0 2 2 0,0-1 0 0,0 4-1 16,0 0 9-16,0-1 2 0,0 1-11 16,0-2 0-16,0 2-12 0,0 0-3 0,0 0 1 15,23 0-6-15,-23-2 8 0,12 1 0 0,-12-1-1 16,19 2 0-16,-11 0-7 0,2-2-5 0,-2 2 4 15,1 0 1-15,-1 0 7 0,2 0 4 0,-1 0 4 16,-3 0 0-16,2 0 1 0,-4 0-4 0,4 0-9 16,-8 0 10-16,5 15-6 0,1-15 9 0,-6 0 0 15,0 0-4-15,0 0 3 0,0 0 1 0,0 0 0 16,0 0-5-16,0 0-17 0,0 0-25 0,0 0-13 16,0 0-21-16,0 0-7 0,0 0-4 0,0 0-7 15,0 0 5-15,0 0 4 0,0 0-11 0,0 0-1 16,0 0-1-16,0 0-6 0,0 0 11 15,0 0-5-15,0 0-3 0,0 0-1 0,0 0-17 16,0 0-8-16,0 0-19 0,31 21-15 0,-31-21-8 16,31 16-23-16,-13-16-37 0,1 20-53 0,6-20-56 15,-7 22-71-15,5-11-99 0,-8 1-192 0,5-1 44 16,-5 0 132-16</inkml:trace>
  <inkml:trace contextRef="#ctx0" brushRef="#br0" timeOffset="165552.99">6392 15263 2390 0,'0'0'11'0,"0"0"20"0,0 0 30 16,0 0 25-16,0 0 14 0,0 0 12 15,0 0-3-15,0 0 7 0,0 0 6 0,0 0-2 16,0 0 2-16,0 0-4 0,0 0-8 0,0 0-6 16,0 0-5-16,0 0-2 0,0 0 4 0,0 0-1 15,0 0 8-15,0 0-5 0,0 0-15 0,0 0-23 16,0 0-26-16,22 0-21 0,-22 0 1 0,35-20 12 15,-12 20 15-15,6 0 6 0,0 0 4 0,6-18-16 16,0 18-15-16,0 0-10 0,1-12-10 0,-1 12 1 16,0 0-4-16,0-9 3 0,2 9-5 0,0-5-4 15,-1 5 3-15,3 0 1 0,0 0 1 0,-2 0 0 16,3 0 0-16,-1 0 3 0,0 0-6 16,3 0 7-16,-3 0 0 0,4 0-2 0,1 0 6 15,5 15-4-15,-1-15 3 0,8 0-3 0,4 0 1 16,6 0 13-16,4 0 3 0,4 10 4 0,5-10-5 15,4 0-8-15,3 0-6 0,-1 0-1 0,2 0 1 16,0 0-10-16,0 0 1 0,-5 0-1 0,3 0 4 16,0 0 6-16,-5 0-2 0,-3 0 3 0,1 0-1 15,1-16 6-15,-3 16 16 0,5 0-2 0,-2-12 5 16,1 12-6-16,7-12-13 0,4 12-3 0,2-12-7 16,6 6 0-16,-2 0 1 0,9-2-1 0,-5 2-3 15,3 1-2-15,-3-3 1 0,-2 3-3 0,-2 0 3 16,-6-2 2-16,-4 3-2 0,-4 1 4 15,-5-1 0-15,-5 1-1 0,-7-1 5 0,-6 1-3 16,-9 1 7-16,-3 2 27 0,-9-4 11 0,0 2 9 16,-8-1 4-16,-2 3-21 0,0-3-13 0,-4 1-9 15,0-1-3-15,0 1-4 0,-3-1-8 0,3 1 0 16,-2-1-8-16,-2 1 1 0,-3-1 6 0,1 1-4 16,-5 1 4-16,-1 0-3 0,-3 0-3 0,-4-1 6 15,-2 2-6-15,1 0 3 0,-1 0-3 0,-4 0 3 16,2 0-4-16,-2 0 8 0,0 0 2 15,0 0-9-15,0 0 11 0,2 0-8 0,-2 0 8 0,0 0-1 16,0 0-3-16,0 0-3 0,0-2-3 16,0 2 2-16,0 0-1 0,0 0 4 0,0 0-3 15,0 0 0-15,0 0 0 0,0 0-1 0,0 0-2 16,0 0-1-16,0 0 0 0,0 0-3 0,0 0 6 16,0 0 0-16,0 0-3 0,0 0 4 0,0 0-7 15,0 0 0-15,0 0 6 0,0 0-3 0,0 0 4 16,0 0-3-16,0 0-4 0,0 0 2 0,0 0-2 15,0 0 5-15,0 0 4 0,0 0-6 0,0 0 1 16,0 0-1-16,0 0 1 0,0 0 2 0,0 0 4 16,0 0-8-16,0 0-10 0,0 0-6 0,0 0-31 15,0 0-15-15,0 0-20 0,0 0-31 0,0 0-18 16,0 0-44-16,0 0-63 0,0 0-59 16,0 0-69-16,0 0-93 0,-29 0-154 0,29 0-324 15,-23 0 132-15</inkml:trace>
  <inkml:trace contextRef="#ctx0" brushRef="#br0" timeOffset="167425.99">14414 15281 1963 0,'-19'0'23'15,"19"0"11"-15,0 0 3 0,0 0 7 0,0 0-14 16,-14 0 1-16,14 0 15 0,0 0 13 0,0 0 14 16,0 0 14-16,0 0 7 0,0 0 5 0,0 0-5 15,0 0-12-15,0 0-18 0,0 0-8 0,33 0-4 16,-33 0 10-16,41 0 16 0,-14 0 5 0,4 0 7 16,6 0 3-16,3 0 1 0,-1 0-6 0,4 0-1 15,1 0 1-15,3 0-9 0,3 0-1 0,2 0 2 16,1 0 0-16,3-23 4 0,-2 23 3 15,2 0-11-15,0-22-14 0,1 22-13 0,-3-15-11 16,2 15-16-16,4-13-10 0,2 13-8 0,4-9-4 16,6 9 22-16,5-8 19 0,4 8 9 0,-1-5 8 15,5 5-14-15,-2 0-19 0,1 0-8 0,-1-2-12 16,-4 2-8-16,-3-1 2 0,-4 1-1 0,3 0 3 16,-5-1-1-16,-2 1 6 0,3 0-5 0,-7 0 1 15,2 0 2-15,2 0-4 0,7 0 5 0,3 0-6 16,7 0 13-16,6 0 14 0,4 0 5 0,6 18 7 15,7-18-10-15,1 0-9 0,3 15-9 0,2-15-7 16,-1 0-1-16,1 16-9 0,6-16 2 0,0 10 5 16,2-10-1-16,2 9 7 0,2-4 1 15,0-2 7-15,2 1 9 0,2-1 5 0,0-2 0 16,-5 2-5-16,-1-1-11 0,-3 0-6 0,1 1-4 16,-4-2 2-16,-2 4 0 0,0-3 6 0,-5 0 1 15,7 2-5-15,-2 0 4 0,0 0-7 0,-5-2 4 16,-3 3 2-16,1-2-5 0,-3 1 4 0,-3 0-4 15,-4 0-4-15,1-3 1 0,-5 3 0 0,0-2 0 16,0 2 2-16,-2-2 3 0,-2 1-6 0,2-1 3 16,-2-1-3-16,-4 1 0 0,-5-1 4 0,-3 0-1 15,-3-1 2-15,-1 1-2 0,-5 0-5 0,-2-1-1 16,-4 3 0-16,-2-2 1 0,0 0 2 16,0 1 5-16,-2 0-5 0,-4 0 0 0,0-1 0 15,-2 0-5-15,-5 2 5 0,-3-2 2 0,-3 0 1 16,-3 1 2-16,-7-2 4 0,-4 1 7 0,-5-1 13 15,-1 0 9-15,-11 0 2 0,3 0-6 0,-7 0-12 16,-2 0-8-16,3 0-2 0,-9 0 1 0,0 0-10 16,0 0-3-16,0 0-3 0,0 0-4 0,0 0 6 15,0 0 2-15,0 0-2 0,0 0 1 0,0 0-5 16,0 0 5-16,0 0 4 0,0 0-4 0,0 0 1 16,0 0 7-16,0 0-15 0,0 0 14 0,0 0-3 15,0 0 14-15,0 0 35 0,0 0 7 0,0 0 25 16,0 0 1-16,0 0-11 0,0 0 2 15,0 0 2-15,0 0-15 0,0 0 1 0,0 0-1 16,0 0-25-16,0 0-8 0,0 0-10 0,0 0-17 16,0 0 11-16,0 0-4 0,0 0-2 0,0 0-3 15,0 0-7-15,0 0 6 0,0 0-5 0,0 0 0 16,0 0-4-16,0 0 4 0,0 0-6 0,0 0 1 16,0 0 1-16,0 0-2 0,0 0 6 0,0 0 0 15,0 0 0-15,0 0-15 0,0 0 0 0,0 0 10 16,0 0-5-16,0 0 10 0,0 0 0 0,0 0-10 15,0 0 5-15,0 0-1 0,0 0 2 0,0 0 8 16,0 0-10-16,0 0 2 0,0 0-2 0,0 0 0 16,0 0 6-16,0 0-4 0,0 0-1 15,0 0-57-15,0 0-36 0,0 0-49 0,0 0-69 16,0 0-33-16,0 0-66 0,0 0-69 0,0 0-95 16,-23 0-120-16,23 0-236 0,0 0-171 0,-39 0 171 15</inkml:trace>
  <inkml:trace contextRef="#ctx0" brushRef="#br0" timeOffset="168695.99">24597 15320 2485 0,'0'0'19'0,"20"0"6"16,-20 0 12-16,0 0 21 0,15 0 6 0,-15 0 20 15,0 0 12-15,0 0 8 0,0 0 4 0,0 0 6 16,0 0 7-16,0 0-5 0,0 0-5 0,0 0-17 15,0 0-24-15,0 0-17 0,0 0-12 0,0 0-6 16,0 0 11-16,0 0 12 0,0 0-3 0,0 0-3 16,0 0-13-16,27 0-15 0,-27 0-4 0,39 0 13 15,-8 0 18-15,6 0 8 0,7 0 8 0,5 0-8 16,7 0-17-16,6 0-1 0,4 0-3 0,7 0 8 16,5 0-1-16,7 0 1 0,12-18-16 0,8 18-13 15,19-19-8-15,11 19-5 0,9-21 14 0,18 9 3 16,9-1 8-16,9 1 0 0,17 0-10 15,5 0-3-15,-3 2-5 0,3-1-3 0,9 0-3 16,0 2-2-16,0 3 5 0,4-1 8 0,2 3 9 16,-11 2 9-16,1-2 17 0,-6 1 24 0,-9 1 25 15,-10-2 31-15,-9-1 13 0,-18-2-8 0,-14 0 0 16,-11-1-8-16,-16-4-13 0,-11 2-6 0,-16-3-4 16,-15 1-4-16,-12 1 15 0,-8-1 6 0,-17 2-5 15,-2 1-9-15,-12 1-17 0,-5-1-21 0,-5 5-25 16,-3 0-16-16,0 1-24 0,-8 1-7 0,0 1-9 15,0-1-2-15,0 1 6 0,0 1-7 16,2 0 7-16,-2 0 6 0,0 0-11 0,0-1-4 0,0 1-19 16,0 0-26-16,0 0-13 0,0-1-24 15,0 1-16-15,0-1-2 0,0 1-19 0,0 0-16 16,0-2-24-16,0 0-52 0,0 2-37 0,0-1-29 16,0 1-31-16,0 0-43 0,0 0-69 0,0 0-63 15,0 0-83-15,0 0-73 0,0 0-152 0,0 0 136 16,0 0 172-16</inkml:trace>
  <inkml:trace contextRef="#ctx0" brushRef="#br0" timeOffset="191372.99">4606 16087 1652 0,'2'0'29'0,"-2"6"13"16,2-6 17-16,-2 0 18 0,0 0-3 0,0 0 12 15,0 0 13-15,0 0 6 0,0 0-6 0,0 0-5 16,0 0-10-16,0 0-9 0,0 0-14 0,0 0-12 16,0 2-8-16,0-2-9 0,0 0 2 15,0 1 1-15,0-1 5 0,0 1 6 0,0 1 9 16,0-2 0-16,0 1 1 0,0-1-6 0,0 0-6 16,0 1-2-16,0-1-4 0,0 1-1 0,0-1 4 15,0 0 4-15,0 0 4 0,0 0 6 0,0 0 7 16,0 0 1-16,0 0 1 0,0 0 0 0,0 0-1 15,0 0 3-15,0 0-6 0,0 0-3 0,0 0-7 16,0 0 0-16,0 0-1 0,0 0-3 0,0 0-1 16,0 0-6-16,0 0-3 0,0 0 5 0,0 0 0 15,0 0 1-15,0 0-4 0,0 0 0 0,0 0-5 16,0 0-2-16,0 0 1 0,0 0-3 16,0 0 2-16,0 0-1 0,0 0-11 0,0 0-2 15,0 0-11-15,29 0-1 0,-29 0-3 0,31 0 0 16,-11 0 1-16,3 0 3 0,4 0 9 0,-2 0-2 15,4-14 5-15,-2 14-10 0,-1 0 4 0,3 0-5 16,0 0-6-16,0-9 4 0,2 9-1 0,2 0-1 16,0 0 5-16,3 0-3 0,1-4-1 0,-2 4 9 15,0 0 16-15,-2 0 12 0,2 0 6 0,-2 0-1 16,0 0-16-16,-4 0-5 0,4 0-4 0,-6 0 2 16,4 0 9-16,0-3-4 0,2 3 7 0,2 0-7 15,1 0-2-15,1 0-3 0,4 0 2 0,1 0 1 16,1 0 2-16,0-2 1 0,-1 2-2 15,-1-1 3-15,0 1-3 0,-1 0 4 0,-3-3-5 16,0 2-4-16,-2 0-4 0,-2-1-8 0,-2-1-6 16,2 3-1-16,-4-3 4 0,6-1 1 0,-4 4 2 15,0-1 0-15,0-2-2 0,5 2-7 0,-5-2 3 16,2 2-7-16,0 0 5 0,-2-1 4 0,0 1 2 16,0 0 8-16,-2 0 0 0,0 1 7 0,0-3-5 15,0 3 2-15,-1-1-6 0,3 1-6 0,0 0-3 16,0 0 3-16,0 0-3 0,3 0-5 0,1 0 8 15,-2 0 0-15,-2 0-1 0,4 0 7 0,-4 0-6 16,4 0-4-16,-2 0 0 0,2 0-4 0,0 0 20 16,1 0 0-16,-5 0 1 0,4 0 7 15,-2 0 7-15,-2 0-2 0,0 0 10 0,-2 0-9 16,0 0-9-16,-2 0-3 0,-1 12 1 0,-1-12 4 16,-2 0-23-16,2 0 11 0,-2 0-15 0,1 0 5 15,1 0 4-15,2 0-9 0,-2 0 5 0,6 0-14 16,-2 0 13-16,2 0-4 0,2 7 0 0,-2-7 9 15,2 0-9-15,-2 5 5 0,2-3 3 0,0 0-3 16,0-1 4-16,-2 1 18 0,0-2 4 0,0 0 17 16,0 0 4-16,0 0-4 0,2 0-2 0,-2 0-12 15,0 0-5-15,4 0-9 0,-2 0-4 0,3 0-9 16,-1 0-9-16,4 0-2 0,0-16-3 16,1 16 4-16,1 0 8 0,4 0-5 0,-1 0-5 15,3 0 10-15,1 0-9 0,-5 0 8 0,1 0 4 16,-1 0-12-16,3 0 16 0,-3 0-4 0,0 0 5 15,1 0 7-15,-1 0-12 0,7-8-3 0,-1 8-5 16,5 0 4-16,0 0 0 0,2 0 0 0,0 0 0 16,4 0 8-16,-3 0 14 0,1 0 20 0,0 0 18 15,0 0 3-15,-4 0 8 0,-3 0-3 0,1 0-5 16,-2 0-2-16,-7 0 3 0,1 16 5 0,-7-16 10 16,0 0 5-16,-2 0-3 0,-4 0-5 0,-6 0-6 15,-4 0-2-15,-3 0-7 0,-7 0-12 0,-1 0-16 16,-4 0-15-16,-4 0-8 0,0 0 2 15,-2 0 0-15,0 0 1 0,0 0-7 0,0 0-1 16,0 0 2-16,0 0 1 0,0 0 6 0,0 0 0 16,0 0 0-16,0 0 0 0,0 0-4 0,0 0-1 15,0 0-1-15,0 0-7 0,0 0-5 0,0 0 0 16,0 0 0-16,0 0 0 0,0 0 0 0,0 0 0 16,0 0 0-16,0 0 0 0,0 0 0 0,0 0 0 15,0 0 0-15,0 0 0 0,0 0 0 0,0 0 0 16,0 0 0-16,0 0-35 0,0 0-57 0,0 0-61 15,0 0-108-15,0 0-156 0,0 0-191 0,0 0-115 16,0 0-92-16,0 0-53 0,0 0 20 0,0 0-170 16,0 0 49-16,-27 0 247 0</inkml:trace>
  <inkml:trace contextRef="#ctx0" brushRef="#br0" timeOffset="211090.01">15425 3530 4283 0,'0'-14'54'0,"16"3"39"0,-16 1 41 15,15 3 25-15,-9-6-23 0,-6 7-3 0,0 5 11 16,0 0 31-16,0 0 6 0,0 1 0 0,0 0-23 16,0 0-63-16,0 0-38 0,0 0-32 15,0 0 38-15,0 0 70 0,0 0 24 0,-21 27 9 16,21-27-70-16,0 39-56 0,-16-12-14 0,16 6-10 16,-13 6 13-16,13 4 7 0,-10 3 5 0,10 1-3 15,-8 2-3-15,2 3-16 0,-1 2-16 0,-1-2 6 16,0-1-11-16,-2-2 6 0,-3-3 4 0,3-2-10 15,-3-3 5-15,3-5 0 0,2-3 0 0,-3-5 11 16,3-5 0-16,2-5 4 0,2-5 3 0,0-3 6 16,4-2 46-16,0-7 42 0,0 3 13 0,0-4-8 15,0 0-46-15,25 0-49 0,-25 0-24 0,39 0-1 16,-10-26 1-16,6 26 0 0,4-18-17 16,3 18-55-16,-1-22-53 0,0 22-74 0,-2-24-82 15,-1 10-97-15,-3-2-80 0,-2 1-47 0,-2-2-30 16,-2-2-17-16,-4-5-34 0,-5 1-97 0,-3-8-216 15,-7-6-1-15,-8-3 178 0</inkml:trace>
  <inkml:trace contextRef="#ctx0" brushRef="#br0" timeOffset="211370">15470 3434 2965 0,'0'21'-2'16,"0"-21"-9"-16,0 0-4 0,0 0 18 15,0 11 33-15,0-11 47 0,0 0 34 0,0 0 9 16,0 0-5-16,-18 0-15 0,18 8 7 0,0-8 9 16,0 0 13-16,0 0 22 0,0 0 0 0,0 2-5 15,0-2-7-15,0 0-10 0,0 0-11 0,0 0-26 16,0 0-27-16,0 0-31 0,0 0-29 0,0 0 6 16,33 0-1-16,-33 0 5 0,29-18-3 0,-13 18-7 15,1 0-4-15,-1-14-9 0,-1 14 3 0,1 0-4 16,-5-13-1-16,3 13-17 0,-4-10-35 0,3 10-48 15,-3-5-46-15,1 5-64 0,-3-7-66 0,2 4-70 16,-4 0-78-16,1 2-87 0,-7-1-165 0,2-2-144 16,-2 1 141-16</inkml:trace>
  <inkml:trace contextRef="#ctx0" brushRef="#br0" timeOffset="211569.99">15317 3789 3468 0,'44'18'6'0,"-19"-5"25"0,-1-4 56 0,-1-4 64 16,0-2 47-16,2-3 29 0,-5 0-28 0,1 0-46 15,-4 0-47-15,-1 0-51 0,-1 0-24 0,-1 0-16 16,0 0-6-16,-1-21-5 0,1 21-29 16,1 0-44-16,1-21-70 0,3 21-94 0,0-16-99 15,-1 16-114-15,3-23-131 0,0 11-267 0,1-2 16 16,-3 0 162-16</inkml:trace>
  <inkml:trace contextRef="#ctx0" brushRef="#br0" timeOffset="212548.99">16086 3677 3300 0,'0'-20'13'0,"0"20"19"16,0-15 14-16,21 15 18 0,-21-14 10 0,0 14-9 16,0-11-1-16,0 11-23 0,0 0-21 15,0-7-16-15,0 7-12 0,0-4 4 0,0 2-1 16,-25 2 0-16,25 0 0 0,-25 0-4 0,25 0 2 16,-33 0 2-16,17 0-3 0,-1 27 0 0,-1-27-3 15,3 22-8-15,-1-22-6 0,1 31 5 0,1-15-3 16,-1 1-2-16,3 1 1 0,1 3-5 0,3 0 7 15,2 0 9-15,4 0 10 0,2-1-3 0,0 2 7 16,0-4-1-16,0-1 1 0,29-2 4 0,-29-2-3 16,31-2 4-16,-31-5 0 0,39-2 3 0,-16-4 18 15,2 0 23-15,-3 0 24 0,3 0 16 0,-2-22 2 16,-2 22 9-16,-5-25-4 0,3 25-11 16,-5-34-6-16,1 16-19 0,-5-1-6 0,0-5 8 15,-3 5 5-15,-1-4 9 0,-2 0-8 0,0 1 4 16,0-1 7-16,-2 4 8 0,-2 3 8 0,0 0-8 15,2 6-22-15,-2 0-29 0,0 4-21 0,0 3-14 16,0 0-17-16,0 3-9 0,0 0 0 0,0 0-11 16,0 0 12-16,0 0 6 0,0 22 3 0,0-22 19 15,0 29-5-15,0-9 9 0,0 3-5 0,0 4-4 16,0 3 5-16,0 1-8 0,0 0 6 0,0 1-2 16,0-3-2-16,21 0 3 0,-21-1 1 0,17-2 5 15,-17-4-1-15,16-4-6 0,-16-4 0 0,15-1 0 16,-15-7 8-16,14-1 6 0,-6-2-3 15,-1-3-1-15,3 0-6 0,-2 0-5 0,2 0 6 16,1-32 1-16,-1 32-1 0,0-31-2 0,1 13 1 16,-3-4 2-16,0-1 16 0,-1-1 19 0,-1-1 9 15,-2-2 19-15,0 2 5 0,-2 0-7 0,2 0-10 16,-4 3-7-16,0 2-13 0,0 0-9 0,0 4-4 16,0 3-16-16,0 1-13 0,0 6-5 0,0 1-8 15,0 1-3-15,0 4-2 0,0 0-5 0,0 0-3 16,0 0 15-16,0 24 10 0,0-24 6 0,0 35 7 15,0-12-12-15,25 8-10 0,-25 1-10 16,14 4-17-16,-14 3-9 0,21-2 4 0,-21 1-15 0,17-1-3 16,-17-4-12-16,10 1-11 0,-10-6 7 15,6-1 0-15,-6-4 8 0,0-3 3 0,0-6 12 16,0-1 26-16,0-6 22 0,0-1 25 0,0-5 7 16,0-1-1-16,-18 0-10 0,18 0 1 0,0-34 11 15,0 34 8-15,-19-41 9 0,19 15 1 0,-10-3-7 16,10-5-1-16,-7-1 3 0,7-1-7 0,0-2-4 15,0-1-6-15,0 1-5 0,0-1 4 0,34 3-10 16,-34-3-4-16,28 4 2 0,-9 0-15 0,2 6 6 16,-3 0 2-16,5 3-8 0,-2 3-11 0,-3 5-9 15,3 2-60-15,-2 5-54 0,-1 1-51 0,-3 3-110 16,-1 3-68-16,-3 2-69 0,-1 2-34 16,-4 0-28-16,-2 0-95 0,0 0-91 0,0 30 113 15</inkml:trace>
  <inkml:trace contextRef="#ctx0" brushRef="#br0" timeOffset="212801.99">16909 3503 3746 0,'15'-14'25'0,"-3"-1"56"0,0 2 75 15,-5-2 62-15,-1 3 33 0,0-3-10 0,-2 4-34 16,-2 3-31-16,-2 3-58 0,0 4-57 15,0-2-52-15,0 3-46 0,0 0 2 0,0 0 9 16,0 0 7-16,0 0-2 0,0 36-1 0,-25-13 3 16,25 5-13-16,0 10 3 0,0 9-24 0,-12 7-32 15,12 4-11-15,0 4-33 0,0 4-36 0,0-1-40 16,0-1-54-16,-8-5-60 0,8-5-60 0,-13-6-56 16,5-4-125-16,-2-10-203 0,-3-9 86 0,-5-7 129 15</inkml:trace>
  <inkml:trace contextRef="#ctx0" brushRef="#br0" timeOffset="213260.99">17002 3882 3401 0,'25'-14'44'0,"-2"-1"68"0,-5-1 68 16,-3 3 53-16,1-5 1 0,-5 4-33 0,-7 6-48 16,-4-1-53-16,4 3-50 0,-4 3-49 0,0 3-27 15,0-3-5-15,0 3 5 0,0 0 10 0,-23 0 8 16,23 0 4-16,-23 29-16 0,23-29-21 0,-22 28-10 15,5-10-10-15,5 2 6 0,12 1 10 0,-21-1 0 16,21 0 5-16,-10 0-1 0,10-2 6 0,0-1 12 16,0-2 11-16,0-4 11 0,39 0 10 0,-39-6-6 15,41-1 4-15,-16-4-1 0,4 0 6 0,0 0 28 16,4 0 20-16,-2-33 32 0,-2 33 15 16,-2-30 10-16,-2 12 5 0,-1 0 4 0,-3-3 5 15,0 2 8-15,-5-1 22 0,-1-2 12 0,-1 2 7 16,-3 1 7-16,-3 1-5 0,0 2-2 0,-2 3-14 15,-4 3-36-15,0 2-36 0,-2 3-54 0,3 1-34 16,-3 3-17-16,0 1-22 0,0 0 2 0,0 0-9 16,0 0 5-16,0 0 9 0,0 20 5 0,0-20 19 15,0 30 1-15,-25-7-1 0,25 2-10 0,-17 5 11 16,17 4-1-16,-20 3 0 0,20 1 9 0,-21 0-11 16,11 2 3-16,-1 0-4 0,1-2 10 0,0 0 5 15,-1-2-5-15,-1-2 9 0,1-3-47 0,1-4-50 16,-2-2-48-16,-1-3-65 0,1-4-10 15,-3-4-2-15,3-3-13 0,-2-1-3 0,-1-4-18 16,-3-1-14-16,-3-4-12 0,0-1-18 0,-2 0-17 16,-3 0-29-16,1-25-39 0,-4 25-56 0,6-32-110 15,0 10-189-15,9-4 115 0</inkml:trace>
  <inkml:trace contextRef="#ctx0" brushRef="#br0" timeOffset="214113.99">17821 3487 2935 0,'22'-23'15'0,"-3"2"35"16,-5 2 54-16,-1 3 47 0,-1-1 52 15,-3 2 39-15,-3 5 10 0,-2 2 0 0,0 2-30 16,-2 2-40-16,2-1-41 0,-4 2-27 0,0 2-26 16,2-1-24-16,-2 2-23 0,0 0-18 0,2 0-10 15,-2 0-7-15,0 0-2 0,0 0 8 0,0 0-1 16,0 0 6-16,0 0 4 0,0 0 5 0,0 0 9 15,0 0 14-15,0 0 22 0,0 0 18 0,0 0 18 16,0 0 6-16,0 0-5 0,0 0-22 0,0 0-34 16,0 0-23-16,0 0-19 0,0 0-10 0,0 0 11 15,0 0-7-15,0-18-3 0,0 18 4 0,0 0-19 16,0 0 9-16,17 0-8 0,-17-9-1 16,0 9 4-16,0 0 1 0,0 0 4 0,0 0 0 15,0 0 1-15,0-5-4 0,0 5 3 0,10 0 10 16,-10 0-1-16,0-2 1 0,4-1 0 0,-4-1-9 15,7 3 18-15,-5-3 24 0,0 0 40 0,0 1 41 16,0-3 17-16,0 5 13 0,0-2-2 0,-2 2-7 16,0-2-9-16,0 3-13 0,0-1-12 0,0 1-27 15,0 0-21-15,0 0-26 0,0 0-31 0,0 0-8 16,0 0-4-16,0 0-3 0,0 0 5 0,0 0 0 16,0 0-4-16,0 0 2 0,0 0 0 0,0 0-1 15,0 0 2-15,0 0-3 0,0 0 4 0,0 0-4 16,0 0 4-16,0 0 4 0,0 0-4 15,0 0 4-15,0 0 6 0,0 0-5 0,0 0 1 16,0 0 7-16,0 0 2 0,0 0 3 0,0 0 2 16,0 0-2-16,0 0 1 0,0 0 6 0,0 0 17 15,0 0 12-15,0 0 15 0,0 0 4 0,0 0-7 16,0 0-8-16,0 0-19 0,0 0-11 0,0 0-4 16,0 0-11-16,0 0-1 0,0 0 1 0,0 0-9 15,0 0 4-15,0 0-3 0,0 0 3 0,0 0-2 16,0 0-3-16,0 0-1 0,0 0-4 0,0 0-6 15,0 0 1-15,0 0 0 0,0 0 8 0,0 0 10 16,-25 0 8-16,25 0 2 0,-25 23-8 0,7-23-5 16,-3 0-1-16,-6 21-3 0,0-21 0 15,0 18 5-15,-1-18-6 0,3 21-10 0,0-21-10 16,4 21-14-16,3-10-9 0,3-1 8 0,5-2 13 16,2 1 17-16,1-1 17 0,5-1 8 0,2 1 1 15,0 2 9-15,0-4-8 0,40 2 0 0,-40 2 9 16,47 2-16-16,-14 1 13 0,2 1-4 0,3-2-3 15,-1 3 1-15,-4-1-10 0,0 2-3 0,-4-2-9 16,-4-1 3-16,-5-1-3 0,-3-2-11 0,-5 1 3 16,-1 0-4-16,-3 0 2 0,-4-2 16 0,-2 4-3 15,0 0 2-15,-2 1 3 0,0 4-4 0,0 0 3 16,-27 1 5-16,27 2 6 0,-29 0-5 16,9 1 3-16,-5 1 4 0,0-2-13 0,-6 0 6 15,2 0-32-15,-2 0-53 0,-2-3-59 0,0 0-90 16,0-1-67-16,0-2-91 0,0-2-48 0,4-2-20 15,0-3-14-15,0-3 17 0,6-2-10 0,0-3-47 16,7 0-83-16,3 0-163 0,9-34-64 0,4 34 160 16</inkml:trace>
  <inkml:trace contextRef="#ctx0" brushRef="#br0" timeOffset="214336.99">18238 3599 3415 0,'19'-22'50'0,"-5"3"76"0,-1-1 76 16,-7 6 67-16,0-3 16 0,0 5-4 15,-4 4-9-15,-2 3-13 0,2 1-16 0,-2 2-41 16,0 2-56-16,0 0-51 0,0 0-58 0,0 0-41 16,0 0-23-16,0 0-9 0,0 0 8 0,0 0 2 15,0 0 10-15,0 0-11 0,0 0 14 0,0 0 9 16,-18 36-15-16,18-36-30 0,0 43-36 0,0-14-35 16,0 3-31-16,-11 2 4 0,11 3-41 0,0 1-32 15,-8-1-51-15,6-1-62 0,-4 0-42 0,0-2-50 16,-5-2-44-16,1-3-88 0,-2-3-178 0,-1-7 74 15,3-4 142-15</inkml:trace>
  <inkml:trace contextRef="#ctx0" brushRef="#br0" timeOffset="214617.99">18125 3582 3256 0,'0'-21'32'0,"24"3"47"0,-24 0 71 0,0 6 55 15,15 0 28-15,-15 0 8 0,0 7-44 0,0-1-34 16,0 6-63-16,0-2-54 0,0 2-29 0,0 0-26 15,0 0 1-15,0 0 3 0,0 0 3 0,0 0 0 16,0 0 8-16,0 0 3 0,0 0 4 0,0 0 7 16,0 0 5-16,0 0 25 0,0 0-3 0,0 0-7 15,0 0-18-15,25-2-28 0,-25-1-2 0,35 1 7 16,-10 0-3-16,1-1 5 0,7 0-5 16,3-2 6-16,-1 2 15 0,0 0-7 0,-2-1 10 15,-2 2-8-15,-2 0-7 0,-4 0 10 0,-7 0-19 16,-3-1 3-16,-5 2-5 0,-4 1-47 0,1-3-38 15,-3 3-65-15,-4-1-88 0,0-1-81 0,0 1-55 16,0 0-41-16,0 1-51 0,0-1-116 0,-35 1-189 16,35-1 113-16</inkml:trace>
  <inkml:trace contextRef="#ctx0" brushRef="#br0" timeOffset="-214714.74">18573 3640 1410 0,'4'-21'-33'0,"0"21"-49"0,-4-16-57 16,0 16-115-16,0-21-66 0,0 8 49 0</inkml:trace>
  <inkml:trace contextRef="#ctx0" brushRef="#br0" timeOffset="-214079.73">18284 3330 3089 0,'0'0'29'15,"0"0"20"-15,0 0 23 0,24 0 31 0,-24 0-1 16,0 0 11-16,0 0 5 0,0 0-9 15,0 0-11-15,0 0-30 0,0 0-24 0,0 0-30 16,0 0-17-16,0 0-8 0,0 0-2 0,0 18 20 16,0-18 13-16,-16 0 24 0,16 16 5 0,0-16-8 15,0 22-9-15,-15-6-30 0,15-2-6 0,-8 5 1 16,-2 4-2-16,4 3 11 0,-3 3 4 0,-1 3-4 16,0 1-5-16,1 7 5 0,1 3 0 0,0 0-3 15,2-1 5-15,2 1-5 0,-1 0-2 0,3-4 3 16,2-2-4-16,0-5 6 0,0-1-1 0,0-7 2 15,0-2 3-15,0-4-2 0,0-3-3 0,0-4 5 16,0-3 5-16,0-3 3 0,0-4 6 0,0 1 1 16,0-2-5-16,0 0 1 0,0 0-7 15,0 0-49-15,0 0-68 0,0 0-97 0,31-24-103 16,-31 24-78-16,25-19-71 0,-25 19-96 0,29-30-170 16,-6 13 38-16,-5-2 139 0</inkml:trace>
  <inkml:trace contextRef="#ctx0" brushRef="#br0" timeOffset="-213579.74">18602 3578 3330 0,'0'-1'28'0,"0"-3"26"0,0 0 24 16,0 1 19-16,0-2-7 0,0 3-3 0,0 1-16 16,0 1-13-16,0 0-22 0,0 0-24 0,0 0-15 15,0 0-9-15,0 0-4 0,0 0-2 0,0 0 0 16,0 19 6-16,0-19 0 0,0 0 9 15,0 18 4-15,0-18-2 0,0 23 3 0,0-9-5 16,0 2-4-16,0-1 8 0,0 2-1 0,0 1-1 16,0 1 6-16,0-1-11 0,0 0 5 0,0 0 2 15,0 3-4-15,0-3 5 0,0-1-3 0,-27-3-5 16,27 0-13-16,-23-3-1 0,23-3-3 0,-29 0 3 16,13-4 9-16,-3-2 7 0,3-2 8 0,-3 0 10 15,5 0 4-15,-1-24-3 0,1 24 1 0,6-27 11 16,-1 27 13-16,5-32 11 0,2 12 7 0,2 1-5 15,0-2 1-15,0 1-5 0,0 1-8 0,35-2-18 16,-35 2-10-16,31-1-7 0,-31 4-8 0,33-1 4 16,-16 4-2-16,-1 0-19 0,-1 3-35 15,-1-1-48-15,-1 4-65 0,-1 1-66 0,-4 1-56 16,3 2-63-16,-3 1-74 0,0 2-72 0,0 0-120 16,1 0 18-16,-1 0 140 0</inkml:trace>
  <inkml:trace contextRef="#ctx0" brushRef="#br0" timeOffset="-213123.74">18784 3653 3573 0,'10'0'34'0,"-4"0"60"0,1 0 68 0,3 0 73 16,-4 0 27-16,-2 0-20 0,-4-21-53 16,2 21-62-16,-2 0-68 0,0 0-49 0,0 0-22 15,0 0-18-15,0 0-3 0,0 0 8 0,0 0 4 16,-22 21 17-16,22-21 7 0,0 24-2 0,-15-3 7 15,15 5-9-15,-16 3-3 0,16 6 8 0,-19 2-3 16,11 2-1-16,0 3 6 0,-1 0-6 0,3-3 2 16,0 1 2-16,2-1-3 0,-2-2 6 0,1-2 1 15,3 0-9-15,0-6 6 0,-2-3-2 0,4-4-5 16,-2-1 8-16,0-6-6 0,2-3 3 0,-2-5 1 16,2-1 15-16,0-3 15 0,-2-3 1 0,2 0 0 15,0 0-15-15,0 0-21 0,0-37 3 0,0 16-4 16,0-7 2-16,0-5 8 0,0-6-12 15,0-5 8-15,18-4-6 0,-18 1-5 0,0-1 8 16,23-2-1-16,-23 4-2 0,23 0 6 0,-9 1-8 16,1 2-2-16,-1 3 15 0,5 3 8 0,-5 2 8 15,1 3 6-15,1 5 7 0,-1 2-7 0,-5 5-8 16,5 4-8-16,-3 4-13 0,-4 4-12 0,1 1-2 16,-3 3-5-16,2 4-12 0,-2 0-36 0,0 0-7 15,3 0-6-15,-3 29-2 0,2-29 23 0,1 45-22 16,-1-17-19-16,0 10-22 0,-2 1-37 0,-2 4-24 15,-2-1-38-15,-2 2-31 0,0-5-21 0,0-1-35 16,0-1-23-16,-28-4-44 0,28-3-81 0,-29-5-142 16,29-7 27-16,-38-5 112 0</inkml:trace>
  <inkml:trace contextRef="#ctx0" brushRef="#br0" timeOffset="-212686.74">19065 3693 4011 0,'29'-16'25'0,"-2"-2"14"0,-6 4 33 15,-3 1 33-15,1-3 3 0,-9 6 14 0,-4 5-10 16,-2 3-37-16,-4 2-31 0,0 0-37 0,0 0-34 16,0 0 3-16,0 0 7 0,0 28 12 0,-24-28 11 15,24 41-1-15,-21-11-3 0,21 6 6 0,-19 5-9 16,19 7-1-16,-20-2 0 0,20 2-2 16,-21-1 1-16,21 1 0 0,-14-4-2 0,5 0 2 15,3-5 1-15,4-1 10 0,-2-4 3 0,0-5-5 16,4-3 4-16,-2-7-2 0,2-5 5 0,-2-2 7 15,2-6 81-15,0-2 79 0,0-4 94 0,0 0 15 16,0 0-73-16,0 0-93 0,0-34-101 0,0 34-17 16,0-45-10-16,31 16 5 0,-31-7-9 0,24-7-6 15,-24-4 10-15,29-2-2 0,-29-2 9 0,31-1-1 16,-14 1-9-16,-3-1 5 0,-1 2-6 0,1 2 5 16,-1 3 1-16,-1 1-5 0,2 3 4 0,-1 6 8 15,-1 6-9-15,1 2 16 0,-1 6-5 0,-2 3-14 16,3 5 19-16,-1 2-10 0,1 5-16 15,-3 0 9-15,0 2-24 0,-1 4-14 0,1 0-11 16,-2 0-30-16,0 0-14 0,5 0-4 0,-5 24-10 16,2-24 6-16,1 31-5 0,3-8-13 0,-3 2 9 15,-1 6-14-15,-4 0-5 0,-2 7-37 0,-2-2-43 16,-2 2-15-16,0 0-18 0,0 0-6 0,0-1-19 16,-27-2-35-16,27 1-41 0,-26-4-91 0,26-2-128 15,-31-3-28-15,14-6 103 0</inkml:trace>
  <inkml:trace contextRef="#ctx0" brushRef="#br0" timeOffset="-212482.74">19586 3792 3835 0,'21'-21'36'16,"-7"1"46"-16,1 1 55 0,-5 0 56 0,2-1 16 16,-3 7 6-16,-5 4-23 0,-2 4-56 0,2 1-55 15,-4 3-73-15,0 1-39 0,0 0-11 0,0 0-5 16,0 0 18-16,0 0 7 0,0 30-8 0,0-30-15 15,-19 43-40-15,19-11-33 0,0 4-38 0,0 5-26 16,0 3-15-16,0 1-43 0,-12-2-27 0,12-1-28 16,0-2-40-16,-10-5-36 0,10-3-65 0,-9-4-130 15,5-9-53-15,-6-8 114 0</inkml:trace>
  <inkml:trace contextRef="#ctx0" brushRef="#br0" timeOffset="-212350.74">19667 3398 4198 0,'22'-34'1'0,"1"7"-1"0,4 3 2 0,-4 4-1 16,4-2-4-16,-11 9 2 0,-4 3-11 0,-3 5-46 16,-5 0-89-16,0 4-129 0,-4 1-74 0,0 0-12 15,0 0-29-15,0 22-93 0,0-22-214 0,0 36 69 16</inkml:trace>
  <inkml:trace contextRef="#ctx0" brushRef="#br0" timeOffset="-211914.73">19921 3631 4125 0,'10'-26'23'16,"3"26"46"-16,-3-24 55 0,2 24 47 0,3-30 22 15,-9 30-22-15,-2-14-49 0,-2 14-49 0,-2 0-54 16,0 0-46-16,0 0-10 0,0 0-3 0,0 0-2 16,0 0 22-16,0 0 6 0,0 0 4 0,-20 31 13 15,20-10-3-15,0 3 2 0,-19 5 9 0,19 6-6 16,-15 4-1-16,15 1-4 0,-12 0-9 0,12 3-13 15,-8 0-13-15,8-2-14 0,0 0-14 0,0-2-8 16,0-4 10-16,0-4 5 0,0-4 14 0,0-4 18 16,0-5 2-16,0-5 13 0,0-2 13 15,0-6 12-15,0-2 12 0,0-3-1 0,0 0-9 16,0 0-7-16,0 0-2 0,0-26-3 0,16 26 2 16,-16-29 4-16,0 7 3 0,13-1 8 0,-13-3 4 15,8-4 0-15,-8-2-5 0,10-3 0 0,-6-2-3 16,3-4-3-16,-1 0 12 0,0-4 2 0,4 0-2 15,1-1 1-15,-1 3-2 0,5 1 16 0,1 5 1 16,-1 6-5-16,1 4-11 0,1 5-28 0,-1 4-8 16,3 5-7-16,-3 6-3 0,-1 5-17 0,-1 1-17 15,1 1-27-15,1 0-2 0,-1 26-10 0,3 0 9 16,-1 6 15-16,1 9-19 0,-1 7-10 16,2 8-44-16,-5 5-45 0,1 6-30 0,-5 1-19 15,-2-1-6-15,-4-2-12 0,-4-1-28 0,0-4-46 16,0-5-65-16,0-4-105 0,-31-9-92 0,31-6 104 15</inkml:trace>
  <inkml:trace contextRef="#ctx0" brushRef="#br0" timeOffset="-211495.74">20692 3793 2987 0,'33'-40'19'0,"-2"0"21"0,-10 2 22 15,-3 2 17-15,-3 1 3 0,-3-1-7 0,-6 9-15 16,-4 7-25-16,-2 6-26 0,0 0-19 15,0 5-13-15,-39-1 2 0,39 4 4 0,-43 4 0 16,16 0 5-16,-2 2-25 0,-4 0-6 0,2 0-23 16,2 0-9-16,2 32 23 0,6-32 3 0,5 41 28 15,3-17 15-15,5 6-2 0,8 0 9 0,0-1-5 16,0 1 1-16,0-3 5 0,33-4 1 0,-33-4 3 16,39-2 2-16,-12-8-1 0,2-9 17 0,8 9 16 15,1-9 15-15,3 0 37 0,2 0 3 0,-5-31 14 16,1 31 24-16,-2-29 8 0,-2 29 32 0,-4-38 20 15,-2 18-9-15,-2-4-11 0,-4 3-20 0,0-2-9 16,-5-1 0-16,1 3-3 0,-5 2 6 0,-3 1-20 16,-5 5-23-16,2 3-26 0,-6 2-33 15,-2 3-44-15,0 3-10 0,0 0-8 0,0 2-23 16,0 0 18-16,0 0-11 0,0 0-1 0,0 0-7 16,0 0 7-16,0 25 8 0,0-25 3 0,0 50 30 15,-21-9 0-15,21 7 3 0,0 10-3 0,-16 7-6 16,16 4-7-16,-12 2 6 0,12 0-1 0,-23-1-8 15,10-2-49-15,-5-3-57 0,-3-3-56 0,-4-6-77 16,-10-2-49-16,-6-5-66 0,-15-5-68 0,-6-5-64 16,-15-7-143-16,-7-10-209 0,-15-10 139 0</inkml:trace>
  <inkml:trace contextRef="#ctx0" brushRef="#br0" timeOffset="-210678.73">15450 4510 2128 0,'-38'0'28'15,"1"0"20"-15,-2 0 25 0,6 0 32 0,8 22 1 16,2-22 14-16,5 0 4 0,3 0-7 16,3 20 4-16,4-20 7 0,1 0 12 0,3 10 23 15,0-10 13-15,4 0-6 0,0 0 2 0,0 0-7 16,0 0-7-16,0 0-6 0,0 7-22 0,23-7-31 15,-23 0-21-15,31 0-10 0,-6 0-7 0,10 0 10 16,10 0-2-16,7 0-1 0,12 0-4 0,10 0-11 16,15 0-1-16,15 0-26 0,18 0 1 0,20 0-14 15,20 0-15-15,19 0 4 0,20 0-12 0,16 0 8 16,21 0 4-16,18 0-7 0,2 0 26 0,3 0 8 16,1 0 11-16,11 22 25 0,-2-22-2 0,-4 0 18 15,-11 16 36-15,-12-16 38 0,-6 0 43 0,-11 0 26 16,-12 0 11-16,-21 0 13 0,-20 0-4 15,-19 0-5-15,-21-27-12 0,-22 27-39 0,-19-21-34 16,-21 21-42-16,-16-23-47 0,-17 23-28 0,-12-17-23 16,-6 17-10-16,-9-10-4 0,-3 10-14 0,-5 0-1 15,-2-9-16-15,-2 9-51 0,0 0-44 0,0 0-84 16,0 0-103-16,0 0-103 0,0 0-87 0,0 0-36 16,0 0 10-16,-17 0 18 0,17 0 9 0,0 0-32 15,-16 0-64-15,16 0-120 0,-23 0-146 0,7 0 158 16</inkml:trace>
  <inkml:trace contextRef="#ctx0" brushRef="#br0" timeOffset="-208712.74">14699 6148 4358 0,'0'0'22'16,"0"-15"20"-16,0 15 14 0,0-12 17 0,0 5-9 15,0 1-3-15,0 2 4 0,0 3-7 0,0 1-12 16,0 0-18-16,0 0-20 0,0 0-6 16,0 0 1-16,0 0 4 0,0 30 10 0,0-30 12 15,-29 42 11-15,29-15 7 0,-24 9-1 0,24 4 3 16,-25 3 2-16,25 4 2 0,-21 2 1 0,21 0-16 15,-14 0-9-15,14-3-15 0,-9 1-7 0,9-5-8 16,-6-2-2-16,4-3 0 0,-2-5 7 0,0-3 1 16,2-3 2-16,-2-6 3 0,-1-5 6 0,1-1 8 15,0-5 40-15,2-5 75 0,0-1 36 0,0-3 2 16,-2 0-51-16,2 0-72 0,0-36-44 0,-4 14-10 16,-1-5 21-16,1-7-16 0,0-8-1 0,2-3-9 15,0-7-15-15,4-3 5 0,0-3-6 0,0-1 12 16,0-2-1-16,27 1 14 0,-27 3-14 15,31 2 15-15,-31 2 5 0,37 3-16 0,-15 4 34 16,1 4 11-16,2 8 1 0,-4 3 11 0,3 3-7 16,-1 5-29-16,2 4-6 0,-4 4-10 0,1 5-20 15,-3 2-1-15,-2 1 6 0,-1 1 0 0,-3 4-7 16,-3 1 1-16,-2 1-6 0,0 0 1 0,3 0 15 16,-3 24 1-16,0-24 5 0,7 32 6 0,-1-7-15 15,-1 3 20-15,3 6-20 0,-3 2 10 0,1 4 11 16,-2 4-21-16,-3 1-4 0,-1 0-36 0,-2 0-4 15,-2 0-9-15,-2-4-5 0,-2 2 8 0,0-5-15 16,0-1-4-16,0-3-6 0,-37-3 1 0,37-5 11 16,-33-1 3-16,12-5 8 0,-1-3 8 15,-1-3 5-15,2-3 19 0,-4-4 21 0,7-1 14 16,-3-2 11-16,7-3-1 0,1-1 7 0,3 0 4 16,2 0 2-16,4 0 7 0,2 0 6 0,2 0 5 15,0 0-1-15,0-22-7 0,0 22-14 0,0 0-7 16,0-20-7-16,24 20-3 0,-24-13 5 0,0 13-17 15,25 0 0-15,-25-11-4 0,21 11-5 0,-21 0 10 16,23 0-1-16,-11 0-6 0,4 0-37 0,-1 27-39 16,1-27-47-16,3 32-56 0,-2-12-29 0,1 3-43 15,-3 2-49-15,-1 3-39 0,1-2-43 0,-5 3-68 16,0 2-117-16,-1-6-181 0,-3 1 122 16</inkml:trace>
  <inkml:trace contextRef="#ctx0" brushRef="#br0" timeOffset="-208081.73">15156 6706 3890 0,'25'-11'39'0,"6"0"56"0,-4-1 66 0,-2 1 54 16,-3-3 5-16,-1 2-3 0,-2 4-27 0,-7 2-31 16,0 0-33-16,-5 5-53 0,-3-2-42 0,2 2-27 15,-2 1-14-15,-4 0-6 0,0 0-4 0,0 0 9 16,0 0 0-16,0 0 7 0,0 0 6 15,0 0 0-15,0 0 6 0,0 0 5 0,0 0-9 16,0 0 5-16,0 0-6 0,0 0-15 0,0 0-6 16,17 0-12-16,-17 0 3 0,18 0 9 0,-18-21 10 15,21 21 11-15,-21-23-4 0,21 23 1 0,-21-27 0 16,16 12 0-16,-16-1 2 0,8-1-4 0,-8 2 4 16,0-1-4-16,0 1 0 0,0-2-7 0,0 3 0 15,0 0 2-15,0 0 0 0,-29 1 4 0,29 0-2 16,-18 0-2-16,18 4 1 0,-29 0-8 0,12 2 6 15,-1 1-4-15,-1 2-4 0,-4 4 9 0,1 0-4 16,-5 0 6-16,4 0 0 0,-2 33-4 0,5-33 2 16,-3 36-2-16,2-15 3 0,5 3 6 15,1 0-6-15,7 4 4 0,2-2-1 0,2 1 1 16,4 1 4-16,0-3 1 0,0 0-3 0,0-3 2 16,29-3 0-16,-29-1-2 0,24-2 1 0,-24-4 8 15,25-2-1-15,-6-5 0 0,-1-1-1 0,5-4-15 16,2 0-11-16,6 0 1 0,2 0-1 0,6-27 1 15,3 27 10-15,-3-38 1 0,-4 15 8 0,4-5-1 16,-4-1 0-16,1-2 3 0,-5 0 7 0,-7-2 21 16,-1 1 16-16,-4 2 8 0,-1 0 2 0,-3 1 15 15,-3 0 1-15,-1 1 13 0,-5 2 43 0,0 2 5 16,-4-1 12-16,0 3 8 0,-2 0-7 16,0 1-14-16,0 3-8 0,0 1-9 0,0 3-32 15,0 1-16-15,0 3-17 0,0 2-29 0,0 3-22 16,0 1-18-16,0 3-20 0,0 1-8 0,0 0 2 15,0 0 5-15,0 0 18 0,0 21 13 0,0-21 4 16,0 40 5-16,0-11-23 0,-16 7-30 0,16 5-63 16,0 6-68-16,0 5-51 0,0-2-56 0,0 3-23 15,0 0-17-15,0 0-35 0,0-2-38 0,0-2-41 16,20-1-51-16,-20-2-66 0,0-4-196 0,0-6-16 16,0-5 141-16</inkml:trace>
  <inkml:trace contextRef="#ctx0" brushRef="#br0" timeOffset="-207809.73">15646 6539 3107 0,'29'-14'29'15,"-12"1"11"-15,-17 0 16 0,18 2 24 0,-18 1-12 16,17 0-4-16,-17 3-19 0,0 5-29 0,0 1-23 16,0 1-10-16,0 0 1 0,0 0 11 0,-38 0 5 15,38 0-1-15,-35 23 0 0,17-23-8 0,-1 22-7 16,0-22-6-16,1 32-4 0,3-14 6 0,1 0 3 15,14 1 5-15,-17 2 8 0,17 0 0 0,-8-3 3 16,8 2 2-16,0-1-1 0,0-2 1 0,29-2 9 16,-29-1-3-16,29-1 1 0,-29-3 1 15,35-2-10-15,-14-1 4 0,0-2 0 0,3-1-1 16,1-1 2-16,0-3-10 0,0 0-40 0,-3 0-48 16,-1 0-58-16,0 0-67 0,-5 0-52 0,3-22-85 15,-5 22-121-15,-1 0-143 0,1-15 95 0</inkml:trace>
  <inkml:trace contextRef="#ctx0" brushRef="#br0" timeOffset="-207365.74">15987 6490 3453 0,'0'-9'27'0,"0"-1"49"16,0 2 52-16,0-2 56 0,27 0 23 0,-27 2 2 15,0 3-20-15,19-1-35 0,-19 4-42 0,0 0-51 16,0 0-34-16,0 2-25 0,0 0-15 0,0 0-6 15,0 0-2-15,0 0-6 0,0 0 7 0,0 0 3 16,0 0 4-16,0 0 6 0,0 27 2 0,-19-27 5 16,19 23 1-16,0-8 2 0,-12 2-5 0,12 4 0 15,0-2 0-15,-13 4 0 0,13-2-8 0,0 1-7 16,-6-4-13-16,6 0 1 0,0 0 2 0,0-5 8 16,0 0 12-16,0-3-3 0,23-2 4 0,-23-4 7 15,18 1-4-15,-18-3 4 0,23 0 3 0,-8-2-4 16,3 0 8-16,1 0-3 0,1 0-1 15,3-24 1-15,-2 24-3 0,-1-21 2 0,3 21 9 16,-2-31 14-16,-5 14 20 0,3-1 14 0,-7 0 12 16,1-4 13-16,-3 1-10 0,-2-2-3 0,-3 0 2 15,1 0-9-15,-4 0 1 0,-2-2 18 0,0 3-7 16,0 2-2-16,0 2-7 0,0 2-14 0,0 3-21 16,0 3-15-16,0 4-19 0,0 1-29 0,0 4-6 15,0 0-9-15,0 1 19 0,0 0 5 0,-17 0 13 16,17 27 4-16,0-27-47 0,0 35-18 0,-12-13-45 15,12 6-48-15,-8 4-1 0,8 2-38 0,0 1-34 16,-7 2-34-16,7 0-62 0,-2 0-64 0,2 1-49 16,-2-2-86-16,0-2-184 0,2-4 4 15,-2-2 131-15</inkml:trace>
  <inkml:trace contextRef="#ctx0" brushRef="#br0" timeOffset="-206773.73">16487 6457 2921 0,'0'-11'34'16,"9"3"41"-16,-9-2 49 0,6 2 40 15,-2-2-9-15,-4 3-21 0,0 1-42 0,0 0-34 16,0 6-37-16,0-3-18 0,0 1-16 0,0 2-9 16,0 0 4-16,0 0-1 0,0 0 8 0,0 0 4 15,0 0 3-15,-19 20 2 0,19-20 0 0,0 18-1 16,0-18 0-16,-14 26 1 0,14-10 2 0,0-1-1 16,-13 4 4-16,13 2 0 0,0 1-3 0,0 3-3 15,0 3 0-15,0 0 1 0,0 0 4 0,0 3 0 16,0-4-2-16,0 1 0 0,0-3-4 0,0-2 6 15,0-6 0-15,0 0 3 0,0-6 0 0,0-3 0 16,0-2 13-16,0-3 8 0,0-3 0 0,0 0-3 16,0 0-11-16,0 0 3 0,0 0 33 15,0-27 19-15,0 27 12 0,27-18-11 0,-27 18-31 16,25-20-16-16,-8 20-12 0,-3-17-2 0,1 17-7 16,-1-12-5-16,-4 12 1 0,-1 0 0 0,-1-9 1 15,-8 9-25-15,10 0-54 0,-10 0-66 0,0 0-73 16,0 0-17-16,0 0 4 0,0 0-15 0,0 0-20 15,0 0-88-15,0 0-118 0,0 18-164 0,0-18 96 16</inkml:trace>
  <inkml:trace contextRef="#ctx0" brushRef="#br0" timeOffset="-206365.72">16777 6632 3053 0,'8'-4'36'0,"-2"0"30"0,2 1 50 0,-5 0 47 15,3-3 21-15,-4 3 13 0,0 0-6 0,0 3-24 16,-2 0-40-16,0 0-45 0,0 0-44 0,0 0-24 16,0 0-21-16,0 0-7 0,0 0 0 0,0 0-4 15,0 0 7-15,0 0 2 0,0 0 5 0,0 0-3 16,0 0 2-16,0 0-1 0,0 0 3 0,0 0 4 16,0 0 3-16,0 0 6 0,0 0-4 0,0 0 5 15,0 0 3-15,0 0-2 0,0 0 0 0,0 0-2 16,0 0-7-16,27 0 1 0,-27 0-2 15,25-23-2-15,-11 23 5 0,1-26 0 0,-5 26 1 16,0-26 0-16,-1 26-3 0,-3-23-1 0,-6 23 1 16,6-20-1-16,-6 10 9 0,0 0 4 0,0 2 5 15,0-2 2-15,0 1-10 0,0 0-9 0,0-1-8 16,0 2-2-16,0 0-3 0,-31 2 4 0,31 2-1 16,-31 3-2-16,8 1 2 0,0 0-4 0,-1 0 6 15,1 23-2-15,0-23 6 0,2 32 0 0,3-11-9 16,1 3 1-16,5 2-6 0,4 1-10 15,4 4-8-15,4 1-30 0,0 0-32 0,0 3-51 0,26-3-52 16,-26 0-43-16,31 1-51 0,-31-2-42 0,40-5-45 16,-20 0-91-16,3-5-159 0,2-4 17 15,-4-7 117-15</inkml:trace>
  <inkml:trace contextRef="#ctx0" brushRef="#br0" timeOffset="-205708.74">17248 6481 2166 0,'4'-15'-3'0,"-4"-1"-1"0,4 2-5 0,-4 1 6 15,0-1-1-15,2 1 2 0,-2 2 29 0,2 3 28 16,1-1 24-16,-1 6 11 0,-2-1-20 16,2 3-26-16,2 1-9 0,2 0-1 0,-2 0 18 15,2 0 17-15,1 0 7 0,1 0 5 0,0 24-9 16,-2-24-6-16,0 0-1 0,-3 0 3 0,-1 16 5 15,0-16-2-15,-2 0-9 0,0 0-9 0,0 0-19 16,0 0-11-16,0 0-7 0,0 0-10 0,0 0-2 16,0 0-2-16,0 0-18 0,0 0-21 0,0 0-9 15,0 0-14-15,0 0 10 0,0 0 17 0,0 0-23 16,0 0-5-16,0 0 4 0,0 0 4 0,0-19 35 16,0 19 12-16,0 0 3 0,0-20 4 0,0 20-3 15,0-14 21-15,14 14 19 0,-14-11 10 0,0 11 18 16,0-9 9-16,0 9 0 0,0-10 2 15,10 4 9-15,-10 1-10 0,0-2 4 0,7 1 0 16,-5-2 6-16,2 2 13 0,0-1-5 0,-2 1 5 16,2-1-13-16,-2 1 3 0,0 0 11 0,0 1 0 15,3 1 2-15,-3 0-22 0,0 0-17 0,0 0-24 16,0 3-18-16,0 0-13 0,0-1-15 0,0 2-3 16,0 0-9-16,-2 0-2 0,4 0 7 0,-2 0 1 15,2 32 10-15,3-32 0 0,1 34-8 0,-2-15 2 16,2 4-3-16,-1 4 10 0,1 1 6 0,-4 0-1 15,-2 1-2-15,-2 1-6 0,0 1 0 0,0 0 3 16,0 1 11-16,0-1 0 0,-21 1-5 0,21 0-4 16,-24-2-2-16,24-3 8 0,-29 0-1 15,12-2 6-15,-4-4 1 0,-1-1-10 0,-1-4 3 16,0-4-7-16,-4-2-3 0,0-3 1 0,5-6 3 16,-5-1-1-16,2 0 1 0,0 0-2 0,5-36 2 15,3 36-2-15,3-44 2 0,3 18 6 0,5-3-10 16,4-3 11-16,2-2-6 0,0-2-5 0,33-1 10 15,-33-1-12-15,43 1 1 0,-16 2 2 0,4 3-3 16,0 3 5-16,0 5 1 0,0 4-3 0,-4 4-27 16,0 6-34-16,-2 2-56 0,-7 4-64 0,1 3-65 15,-4 1-42-15,-5 0-26 0,0 0-18 0,-2 27-24 16,-1-27-86-16,-5 32-180 0,2-32-8 16,-2 34 114-16</inkml:trace>
  <inkml:trace contextRef="#ctx0" brushRef="#br0" timeOffset="-205280.74">17537 6646 3447 0,'15'0'27'15,"-1"0"40"-15,1 0 62 0,-3 0 69 0,1-28 28 16,-3 28 19-16,-4 0-20 0,-2-16-32 0,-2 16-34 16,-2 0-46-16,0 0-45 0,0 0-40 0,0 0-26 15,0 0-18-15,0 0-2 0,0 0-2 0,0 0 2 16,0 0 3-16,0 0 4 0,-18 0 5 15,18 0 0-15,0 18 5 0,0-18 0 0,0 19-1 16,0-19 3-16,0 25-5 0,-8-10 4 0,8 3-2 16,0 0-2-16,0 0 6 0,0-1-16 0,0 0-2 15,0 1-10-15,0-6-14 0,24 0 3 0,-24 0-6 16,0-4 6-16,0-3 6 0,0 0 14 0,0-4 10 16,0 2 11-16,0-3 10 0,0 0 5 0,0 0-3 15,0 0-4-15,0 0-9 0,0 0-6 0,0-27 5 16,0 27-4-16,0-26 6 0,0 9 2 0,0-2-3 15,0-2 17-15,0-1 5 0,25 1 6 0,-25-3 6 16,19 1-7-16,-19 1-1 0,22 0-14 0,-22 2 0 16,29 0-13-16,-14 3-5 0,-1 1 10 15,-1 5-11-15,-1 0 6 0,-1 4-6 0,-1 3-9 16,0 4-3-16,1 0-4 0,1 0-2 0,0 0-26 16,3 34-19-16,-1-34-26 0,3 40-47 0,-3-14-23 15,1 2-44-15,-1 1-33 0,-3 4-13 0,-3-3-29 16,-2 2-23-16,-4-2-48 0,0 1-73 0,-2-5-149 15,0 0-90-15,0-7 118 0</inkml:trace>
  <inkml:trace contextRef="#ctx0" brushRef="#br0" timeOffset="-204829.74">18069 6442 4429 0,'29'-22'6'0,"-2"1"24"0,-3 1 31 0,-1 2 42 16,0-1 36-16,-9 6 32 0,-5 7-3 0,-9 3-28 15,0 3-48-15,0 0-61 0,0 0-36 0,0 0-19 16,0 0 11-16,0 0 17 0,-23 36 6 0,23-15 3 16,0 5-4-16,-23 6-13 0,23 5 2 0,-16 6 3 15,16 1 1-15,0 0-3 0,-17 1 1 0,17 2 3 16,0-3-7-16,-6 0 11 0,6 0-4 0,0-4-7 16,0-4 7-16,0 0-10 0,0-5 6 0,0-5 1 15,0-4 3-15,0-6 10 0,0-5 6 0,0-3 27 16,0-5 87-16,0-3 87 0,0 0 27 15,0 0-22-15,0 0-92 0,0-29-85 0,0 8-48 16,0-2-5-16,0-7 5 0,0-6-8 0,0-6 9 16,0-5-2-16,0-4-20 0,0-3 2 0,25-1 1 15,-25-1 4-15,16 0 11 0,-1 0-1 0,1 1 2 16,-1 1 3-16,-3 6 0 0,5 4 11 0,-7 2-7 16,6 6-3-16,-3 5-6 0,-1 4-10 0,1 3-1 15,1 5 1-15,3 4-2 0,1 5-9 0,1 3 9 16,-3 3-5-16,3 1-7 0,-2 3-4 0,-5 0-16 15,0 0-7-15,1 25-18 0,-3-25 11 0,-2 38-16 16,-1-12-9-16,-1 6-5 0,-4 2-19 0,0 6-22 16,-2 1-12-16,0 2-28 0,0 1-49 15,0 1-19-15,-33-5-36 0,33 0-25 0,-33-2-39 16,33-2-30-16,-35-4-48 0,16-2-76 0,0-2-149 16,1-6-52-16,1-4 128 0</inkml:trace>
  <inkml:trace contextRef="#ctx0" brushRef="#br0" timeOffset="-204453.74">18745 6342 3722 0,'0'-9'47'0,"31"-3"52"0,-31 2 51 16,0 1 48-16,20-1-6 0,-20 2-31 0,0 5-35 15,0 1-51-15,0 1-42 0,0 1-36 0,0 0-20 16,0 0-3-16,0 0-2 0,0 0 6 15,0 0 9-15,0 19 4 0,-20-19 2 0,20 30 11 16,-21-9-3-16,21 6 3 0,-23 4-2 0,13 6-7 16,0 1 2-16,1 5-13 0,3 1-33 0,6 2-35 15,-6 0-54-15,2 0-65 0,4-2-52 0,0 0-45 16,-2-3-48-16,0-1-35 0,0-4-49 0,-5-3-109 16,3-7-145-16,2-5 116 0</inkml:trace>
  <inkml:trace contextRef="#ctx0" brushRef="#br0" timeOffset="-204000.74">18869 6603 2925 0,'2'-6'57'15,"2"1"48"-15,-4-2 57 0,4 5 55 0,-2-2-5 16,-2-2-2-16,4 4-34 0,-4-1-41 0,2 2-47 15,-2 1-44-15,0 0-24 0,0 0-16 0,0 0-8 16,2 0-8-16,-2 0 1 0,0 0-1 0,0 0-2 16,0 0 4-16,0 0-3 0,0 0-1 0,0 0 8 15,0 17 0-15,0-17 5 0,0 0 2 0,0 16-1 16,25-16 1-16,-25 12 3 0,0-12 2 16,15 9 4-16,-15-9 7 0,0 4-3 0,0-4 1 15,8 0-5-15,-8 0-4 0,8 0-5 0,-8 0-5 16,10-22 4-16,-5 22 0 0,1-19 0 0,0 19-2 15,0-25 2-15,-4 25-2 0,2-25 4 0,-1 13 2 16,-3-1 3-16,2 3 3 0,-2 0 3 0,0 0 4 16,0 3-11-16,0 1-7 0,0 1-10 0,0 2-7 15,-25-1 5-15,25 3-3 0,-19 1 7 0,19 0 1 16,-25 0-8-16,13 0 6 0,-5 0-1 0,5 24-7 16,-2-24 11-16,-1 23-11 0,5-23-6 0,-1 30-4 15,1-12-17-15,2 1-6 0,2 2-13 0,1 0-21 16,5-1-20-16,0 1-30 0,0 1-21 15,0-1-20-15,0 0-24 0,27-3-24 0,-27 1-22 16,27-2-36-16,-27-2-61 0,35-2-69 0,-10-2-122 16,0-4 49-16,2-3 118 0</inkml:trace>
  <inkml:trace contextRef="#ctx0" brushRef="#br0" timeOffset="-203400.74">19239 6684 2811 0,'8'-16'63'15,"0"2"54"-15,-2-1 48 0,-1 0 43 0,-1-3-33 16,2 1-18-16,-4-1-17 0,0 3-22 0,-2-1-20 15,0 2-34-15,0 3-36 0,0-1-24 0,0 3-18 16,0 3-12-16,0-1 0 0,0 4-5 0,0 2 0 16,-27 1-8-16,27 0-6 0,-21 0-3 15,21 0-6-15,-24 0 4 0,9 22 7 0,-1-22 3 16,3 18 1-16,-1-18 0 0,-1 22 10 0,5-22 3 16,0 22 12-16,3-10 6 0,-1-1-8 0,4 1 8 15,0-2-1-15,2-1 1 0,0-3 9 0,2-2-1 16,0 0 12-16,0-1 2 0,0-2-1 0,0 0 6 15,0-1-10-15,0 0 5 0,31 0 19 0,-31 0 18 16,27 0 27-16,-27 0 12 0,33-20 4 0,-15 20 1 16,-1 0-3-16,-3-24 1 0,1 24-9 0,-3-17-8 15,-4 17-13-15,1-14-6 0,-1 14-15 0,-8-11-20 16,8 11-12-16,-8-6-16 0,2 6-9 16,0 0 0-16,-2 0-6 0,0 0-4 0,0 0 1 15,0 0-1-15,0 0 9 0,0 0 8 0,0 23 6 16,0-23 2-16,0 19 0 0,-18-4 0 0,18 1 2 15,0 1-3-15,0 1 1 0,0 0 0 0,0-1-6 16,0 0 2-16,0-2-3 0,0-2-3 0,0-3 6 16,25 0 5-16,-25-2 5 0,18-3 7 0,-18-4-1 15,27-1-3-15,-8 0 3 0,6 0-5 0,-1 0-2 16,7-31 2-16,-2 31-6 0,0-36 7 0,2 14 31 16,-8-3 39-16,0-1 32 0,-5-1 32 0,-1-2-5 15,-3 1-8-15,-1-1-3 0,-1 1-10 0,1-2 23 16,-3 1 3-16,0 1 7 0,-2 0 10 15,1 2-19-15,-3 2-7 0,-2 3-17 0,0 3-29 16,-4 2-38-16,2 5-33 0,-2 1-26 0,0 6-25 16,0 0-4-16,0 3-7 0,0 1-10 0,0 0 9 15,0 0 11-15,0 0 10 0,0 32 9 0,-25-32-3 16,25 38-32-16,-20-8-18 0,20 5-39 0,-21 3-14 16,21 5-7-16,-21 1-32 0,21 2-26 0,0 3-27 15,-10-3-32-15,10-1-7 0,0 3-12 0,0-5-46 16,-6-4-32-16,4 0-38 0,0-3-42 0,0-5-64 15,0-3-148-15,-2-8-35 0,1-6 126 0</inkml:trace>
  <inkml:trace contextRef="#ctx0" brushRef="#br0" timeOffset="-202829.74">19522 6661 3359 0,'0'-11'27'0,"0"2"33"15,0 2 46-15,0 0 53 0,0 1 28 0,0 0 16 16,0 2-21-16,0 2-38 0,0 1-50 0,0 1-48 15,18 0-31-15,-18 0-16 0,0 0-12 0,0 0 0 16,0 0-1-16,0 0-1 0,0 0 5 0,0 0 1 16,0 0 4-16,0 0 0 0,0 0 4 0,0 13 2 15,13-13 4-15,-13 0 0 0,14 11 1 0,-3-11-2 16,-3 8 4-16,2-8-2 0,5 10 2 16,1-4-4-16,3-3-2 0,4-2-1 0,-1 0 0 15,1-1 5-15,4 0 2 0,-2 0 1 0,2 0 12 16,-5 0 20-16,3 0 12 0,-6-23 23 0,-1 23 12 15,-1 0 8-15,-5-23 16 0,1 23 4 0,-3-19-2 16,-2 19-15-16,-3-21-8 0,1 9-20 0,-2 1-7 16,-2 1-10-16,-2 1-23 0,0 0-17 0,0 3-14 15,0 0-13-15,0 2-9 0,0 3 0 0,0-2-9 16,0 3-1-16,0 0 6 0,0 0 6 0,0 0-4 16,-21 0 9-16,21 32-7 0,0-32 7 0,-18 32-1 15,18-10-4-15,-15 3 6 0,15 2-4 0,-8 4 2 16,8 0-13-16,0 0-4 0,0-2-1 15,0 2 6-15,0-4 5 0,0 0 8 0,25-4 9 16,-25-6-1-16,0 0 17 0,25-7 8 0,-25-1-2 16,24-5 14-16,-24-4-12 0,29 0-7 0,-8 0-4 15,-2 0-5-15,5-32 0 0,-1 32-1 0,4-34 7 16,0 14-4-16,-2-3 7 0,1-2 16 0,-3 1 31 16,2 0 24-16,-2-2 5 0,0 1-7 0,-5 1-4 15,3-1-10-15,-7 2 20 0,1 1 14 0,-5 0-15 16,0 2-2-16,-3 5-34 0,-1 0-33 0,-4 5-22 15,0 2-24-15,0 3-10 0,-2 1-22 0,0 1-60 16,0 3-22-16,0 0-24 0,0 0-25 0,0 25 17 16,-25-25-9-16,25 35-20 0,-20-11-5 15,20 7 2-15,-27 4-29 0,27 3-33 0,-21 4-34 16,21 3-49-16,-14 0-28 0,14 2-44 0,-13 1-132 16,13-3-137-16,-10-7 107 0</inkml:trace>
  <inkml:trace contextRef="#ctx0" brushRef="#br0" timeOffset="-202068.73">20628 6748 3049 0,'0'0'44'0,"10"-16"40"0,-6 16 42 16,0 0 51-16,-4 0 3 0,2 0 6 15,-2-11-12-15,5 11-22 0,-5 0-35 0,0 0-35 16,0 0-28-16,0 0-25 0,0 0-14 0,0 0-11 16,0 0-5-16,0 0-3 0,0 0 0 0,0 0 0 15,0 0 4-15,0 0-6 0,0 0 0 0,0 0 8 16,0 0 0-16,0 0 0 0,0 0 7 0,0 0-9 15,0 0 4-15,24 0 6 0,-24 0-4 0,25 0 1 16,-8 0-3-16,1 0-4 0,3-22 1 0,0 22 1 16,-1-27 1-16,-1 11-1 0,-2 0 1 0,-1-3-2 15,-1 1 2-15,-3-1 7 0,0 1 6 0,-5 2 4 16,-3 1 1-16,-2 1-12 0,0 1-12 16,-2 1-11-16,0 1-7 0,0 2-9 0,0 0 0 15,-37 3 3-15,37 3-2 0,-38 2 10 0,16 1 7 16,-5 0 5-16,-4 0 7 0,-2 33 4 0,0-33-10 15,2 44 4-15,2-15-5 0,2 2-2 0,2 4 7 16,4 4-2-16,5-1-1 0,3 4 6 0,7 0-7 16,2 0-9-16,4 2-5 0,0-2-31 0,0-1-5 15,0-4-21-15,31-2-25 0,-31-2-12 0,21-1-26 16,-21-6-20-16,27-3-16 0,-27-4-25 0,26-4-44 16,-9-1-73-16,0-6-184 0,1-6-230 0,3-2 90 15</inkml:trace>
  <inkml:trace contextRef="#ctx0" brushRef="#br0" timeOffset="-199661.73">14590 7085 3042 0,'-15'0'2'16,"5"0"-9"-16,6 16-1 0,2-16-1 0,2 0-6 15,0 0 22-15,0 0 29 0,0 0 37 0,0 0 52 16,0 0 27-16,0 0 10 0,0 0-6 0,0 0-26 16,0 0-19-16,0 0-25 0,0 0-14 0,0 0-3 15,0 0 0-15,0 0-5 0,0 0-3 0,0 0-6 16,0 0-1-16,27 0-2 0,-27 0-4 0,43 0 1 15,-12 7-4-15,4-7 6 0,13 8-2 0,8-2-3 16,10 3-2-16,8 1-5 0,9 3 5 0,8-1 7 16,8-1 5-16,0 2-5 0,7-1-11 15,7-3-22-15,13 2-16 0,15 2 5 0,14-1-4 16,14 2 7-16,11 0-5 0,19 2-12 0,10 0 7 16,12 1-3-16,10 4 4 0,5-2 2 0,-5-1-3 15,-1 1 22-15,6-2 10 0,3 1 12 0,-1 3 18 16,-2-6 7-16,-11-1 26 0,-14-1 18 0,-4-4 18 15,-11 0 22-15,-10-2 1 0,-19-6 2 0,-16 1-17 16,-16-2-38-16,-11 0-22 0,-13 0-26 0,-14 0-25 16,-12 0-14-16,-12 0-18 0,-16 0-9 0,-13-17 8 15,-9 17-8-15,-12 0 4 0,-7 0-9 0,-7 0-47 16,-5 0-55-16,-2 0-57 0,-2 0-66 16,0 0-29-16,0 0-7 0,0 0 5 0,0 0 5 15,0 0-11-15,0 0-29 0,0 0-54 0,0 28-46 16,-27-28-51-16,27 26-78 0,-29-8-192 0,12-3 16 15,-3-15 140-15</inkml:trace>
  <inkml:trace contextRef="#ctx0" brushRef="#br0" timeOffset="-188432.73">17174 7527 3267 0,'-7'0'53'0,"7"0"45"0,-6-10 54 16,4 10 60-16,2 0-6 0,0-7 8 0,0 7-8 15,0 0-15-15,0 0-6 0,0 0-28 0,0 0-17 16,0 0-22-16,0 0-31 0,0 0-21 15,0 0-35-15,0 0-27 0,0 0-13 0,0 0-14 16,0 0 5-16,0 0 1 0,0 0 3 0,0 20 14 16,0-20-2-16,-16 28 7 0,16-7 1 0,0 6-6 15,-11 3 0-15,11 3-9 0,0 1-43 0,-8 2-32 16,8-1-45-16,0-2-54 0,0-1-34 0,0-2-57 16,0-3-68-16,0-3-57 0,0-2-49 0,0-5-63 15,23 1-96-15,-23-7-138 0,18-5 134 0</inkml:trace>
  <inkml:trace contextRef="#ctx0" brushRef="#br0" timeOffset="-188237.74">17343 7638 3412 0,'10'-26'81'0,"-1"-1"75"0,1 2 58 0,0-1 77 16,-1 0-20-16,-1 3-8 0,0 3 11 0,-4 6-2 16,-2 3-16-16,3 4-37 0,-5 2-62 0,0 4-74 15,0-1-56-15,0 2-45 0,0 0-5 0,0 0 0 16,0 0 10-16,0 32 16 0,0-32-7 0,-27 42 2 15,27-12 3-15,-19 5-8 0,19 7-81 0,-21 6-81 16,21 1-89-16,-16 2-82 0,16 6-42 0,-13-4-63 16,13 3-72-16,-10-4-87 0,2 0-171 0,2-4-89 15,-3-5 163-15</inkml:trace>
  <inkml:trace contextRef="#ctx0" brushRef="#br0" timeOffset="-187877.74">16899 8066 3582 0,'0'-14'78'0,"0"1"88"16,0-1 82-16,27-1 80 0,-27 1 1 0,0 1 4 16,24 2 23-16,-24 2 23 0,0-2-7 0,19 5-34 15,-19 0-75-15,0-1-96 0,10 3-75 0,-10 2-65 16,0 2-38-16,0 0-14 0,0 0-7 0,0 0 8 16,0 0 5-16,0 0 14 0,0 31 3 0,0-31 1 15,0 35 5-15,0-11-15 0,25 1 12 0,-25 4-6 16,25 1-3-16,-25 0 17 0,31 0-16 15,-12-2 9-15,1-2 7 0,1-3 3 0,0-5 12 16,-3-4-3-16,5-6-4 0,0-5-7 0,1-3-3 16,3 0 4-16,0-30 20 0,2 30 50 0,2-44 50 15,-2 20 23-15,2-6 8 0,-2-1-15 0,0-1-23 16,-4-1 7-16,0 0-4 0,-1-3-59 0,-1 0-68 16,0 3 0-16,-5-2 0 0,1 2 0 0,-2 2 0 15,-1 4 0-15,-1 2 0 0,-5 3 0 0,0 6 0 16,-4 2 0-16,-1 4-11 0,-1 5-315 0,0 0-237 15,-2 5-156-15,-2 0-19 0,0 0 13 0,0 0 76 16,4 40 28-16,-2-15-112 0,2 7-303 0,2 1 153 16,1 8 193-16</inkml:trace>
  <inkml:trace contextRef="#ctx0" brushRef="#br0" timeOffset="-185344.74">17221 8556 3421 0,'19'-14'35'0,"-3"4"32"0,-3-1 26 0,-3 1 26 15,-2 0-8-15,1 2-8 0,-5 3-11 0,-2 5-10 16,-2 0-21-16,0 0-16 0,0 0 28 0,0 0 35 16,0 25 12-16,-25-25 10 0,25 37-28 0,-31-13-40 15,10 6-24-15,-3 6-9 0,-5 3-14 0,0 3-10 16,-2-2 4-16,-2 2-3 0,2-1-2 15,0-1 1-15,-3 0 0 0,-5-6-4 0,-2 0 3 16,-7-5 3-16,-1-3-3 0,-7-3-1 0,-8-5-28 16,-2-5-25-16,-5-4-15 0,5-6-3 0,2-3 25 15,6 0 18-15,11 0 23 0,5-26 4 0,11 26 0 16,9-34 2-16,7 13-2 0,11-1-2 0,4-1 7 16,0 0 6-16,41 1-3 0,-5 2 8 0,5 2-3 15,13 6-1-15,10 12 5 0,10-11-3 0,3 11 6 16,3 0 5-16,3 0 1 0,-5 37-3 0,-1-37-2 15,-7 40-17-15,-6-16-3 0,-8-2 1 0,-8 5-7 16,-7 0 4-16,-4-1 4 0,-6 2-1 0,-8 2-31 16,-4-2-47-16,-7 3-71 0,-4 0-115 15,-4 0-107-15,0 1-109 0,-4 1-131 0,0 0-230 16,0-4-8-16,0 0 166 0</inkml:trace>
  <inkml:trace contextRef="#ctx0" brushRef="#br0" timeOffset="-184336.74">18133 8470 3184 0,'0'-10'57'0,"25"0"55"0,-25 2 47 0,20 1 42 16,-20-1-21-16,17 2-23 0,-17 2-20 15,0 4-9-15,0 0-16 0,0 0-9 0,0 0-3 16,0 0 24-16,0 0 31 0,0 0 13 0,-25 20 24 16,25-20-24-16,-21 23-23 0,21-8-23 0,-31 5-35 15,13 0-11-15,1 4-22 0,3 2 4 0,-1 4 6 16,1-1-24-16,1 5-2 0,3 2-13 0,2 2-10 16,2 5 20-16,1 1-7 0,5 1 6 0,0 2-10 15,0 0-19-15,0-1-4 0,0 3 5 0,0-3 4 16,29-3 1-16,-29-1 0 0,19-2-10 0,-19-4-45 15,21-4-50-15,-21-3-35 0,18-7-36 0,-18-4 33 16,15-4 32-16,-15-6 11 0,10-3-15 0,-10-4-113 16,0-1-83-16,0 0-86 0,0 0-85 15,0-35 6-15,0 35-16 0,0-33-3 0,-35 12-17 16,35 0-15-16,-35 0-86 0,12-1 113 0,0 0 147 16</inkml:trace>
  <inkml:trace contextRef="#ctx0" brushRef="#br0" timeOffset="-183997.74">17852 9128 2440 0,'-2'0'83'0,"0"0"73"15,-1 0 84-15,3 0 90 0,0 0 1 0,0 0-23 16,0 0-27-16,0 0-30 0,0 0-23 0,0 0 20 16,0-22 30-16,0 22 18 0,0-19 19 0,0 19 7 15,0-21-21-15,0 21-30 0,0-17-33 0,0 17-51 16,0-12-49-16,0 12-50 0,0-7-55 16,0 7-38-16,0 0-21 0,0 0-9 0,0 0-3 15,0 0 20-15,0 0 0 0,0 30 16 0,0-30 1 16,0 40-5-16,0-14 8 0,0 8-5 0,0 1 6 15,21 7 1-15,-21-1-1 0,19-1-5 0,-19 3 7 16,20-3-11-16,-5-3-1 0,1-5-3 0,-1-5 4 16,-1-3 12-16,3-8 6 0,1-4 16 0,3-9-10 15,0-3 5-15,6 0-2 0,0 0 28 0,4-28 26 16,2 28 11-16,-4-45 5 0,2 18-24 0,0-4-5 16,-2 0-15-16,-3-1-7 0,-3-1-10 0,0-2-21 15,0 3 3-15,-1 0-3 0,-1 1-3 0,-2 1 4 16,-5 3-12-16,-1 0-7 0,-3 3-69 15,-4 3-87-15,-2 4-112 0,0 4-193 0,-4 2-133 16,2 3-93-16,-2 3-92 0,0 3 24 0,0 2 43 16,0 0-88-16,0 0-104 0,0 0 186 0</inkml:trace>
  <inkml:trace contextRef="#ctx0" brushRef="#br0" timeOffset="-175977.74">21533 3500 2809 0,'-2'0'4'16,"0"11"6"-16,2-11 19 0,-2 9 22 0,2-9 21 16,-4 0 30-16,2 0 16 0,0 0 11 0,-2 0 8 15,4 0-10-15,-2 0-7 0,-1 0-16 0,1 17-18 16,0-17-7-16,0 0-19 0,0 0-10 16,-2 0-7-16,4 0-7 0,-4 0 3 0,2 9-2 15,0-9-2-15,0 0 1 0,0 5-5 0,0-5 12 16,2 4 4-16,0-4 7 0,0 0 18 0,0 0 9 15,0 1 19-15,0-1 22 0,0 0 31 0,0 0 6 16,0 0-20-16,0 0-53 0,24 0-41 0,-24-28-27 16,33 28-1-16,-8-27 21 0,8 10-25 0,7-5-4 15,5-1 3-15,7 0 9 0,6 2 22 0,4-3 35 16,2-1 32-16,2 0 32 0,-4 0 49 0,0 3 20 16,-8 3-7-16,-7-2-16 0,-8 1-39 0,-3 2-31 15,-3 2-22-15,-8 2-28 0,-3 0-22 0,-3 1-23 16,-1 0-11-16,-1 3-12 0,2 0-5 15,-9 0-15-15,-4 3-69 0,2 3-93 0,-3-1-127 16,1 2-129-16,-4 1-57 0,0 1-28 0,0 1-25 16,-2-1-20-16,0-1 4 0,0 2 35 0,0 0 27 15,0 0-15-15,0 0-78 0,0 0 22 0,0 0 128 16</inkml:trace>
  <inkml:trace contextRef="#ctx0" brushRef="#br0" timeOffset="-175620.74">22284 3004 3093 0,'0'-12'31'0,"0"6"42"16,24-2 41-16,-24 3 47 0,0-2 11 0,0 1 5 16,0 2-4-16,0 3-15 0,0 1-19 15,0 0-30-15,0 0-37 0,0 0-21 0,0 0-20 16,0 0-20-16,0 0 0 0,0 0-5 0,0 0-4 16,0 0 3-16,0 0 16 0,0 0 18 0,0 0 24 15,0 0 36-15,0 0-4 0,0 0-16 0,0 0-21 16,27 0-36-16,-27 0-1 0,25 0 10 0,-25 0 17 15,41-20 36-15,-16 20 19 0,4-19 15 0,4 19-1 16,-2-20 3-16,2 20 7 0,-2-19 2 0,-2 19 14 16,0-17-19-16,-8 17-16 0,0-11-19 0,-5 11-29 15,-4-7-32-15,-1 7-28 0,-9 0-14 0,2 0-18 16,-4 0-1-16,2 0-4 0,-2 0-9 16,0 0 18-16,0 0 0 0,0 22 19 0,0-22 9 15,0 29-5-15,0-9 19 0,0 5-20 0,0 4-27 16,0 2-42-16,0-1-49 0,-16 3-33 0,16-1-24 15,0-1-28-15,0 1-26 0,-13-1-55 0,13 0-59 16,-14-1-56-16,7-1-62 0,1 0-29 0,0 0-67 16,-2-1-114-16,2-2-81 0,1-3 137 0</inkml:trace>
  <inkml:trace contextRef="#ctx0" brushRef="#br0" timeOffset="-173853.74">20642 7593 3893 0,'0'-5'41'0,"0"-4"37"0,27 2 54 15,-27-1 51-15,0-2 11 0,23 0 15 0,-23 1-2 16,0 4 4-16,0 2 2 0,0 1 25 15,0 1 20-15,0-2-14 0,0 1-19 0,0 0-77 16,0 1-65-16,0 1-50 0,0-1-38 0,0 1-4 16,0 0-10-16,0 0 0 0,0 0 4 0,0 28 8 15,0-28 20-15,0 40 13 0,0-11-1 0,0 4 0 16,0 4-9-16,0 5-2 0,0 2 13 0,0 0 10 16,0 0 1-16,0 1-6 0,27-4-13 0,-27-2-11 15,0-2-3-15,20-4-4 0,-20-3 4 0,17-3-2 16,-17-4 5-16,0-6 7 0,12-4-1 0,-12-4 2 15,0-3-3-15,9-1-4 0,-9-4-23 0,0-1-77 16,0 0-96-16,0 0-121 0,0 0-104 0,0 0-53 16,0 0-53-16,0 0-43 0,0 0-54 15,-23 0-76-15,23 0-179 0,-23-19 14 0,5 19 184 16</inkml:trace>
  <inkml:trace contextRef="#ctx0" brushRef="#br0" timeOffset="-173501.74">20363 8134 4072 0,'0'0'21'0,"0"0"36"0,31 0 63 0,-31 0 83 16,29 0 62-16,-29 0 62 0,27 0 27 0,-27 0 17 15,25 0-17-15,-25 0-30 0,18 0-43 0,-18-16-73 16,19 16-50-16,-19 0-63 0,10 0-52 16,-10 0-24-16,5 0-26 0,-5 0-17 0,0 0 12 15,2 0-3-15,2 0 9 0,-2 21 7 0,4-21 0 16,0 31 1-16,2-11 1 0,1 4 1 0,3 0-8 15,1 2 9-15,1 2-3 0,0-1 2 0,7-1 2 16,0 1-4-16,2-3-7 0,-1-1 9 0,5-2-2 16,4-4-2-16,-2-5 16 0,2-6-6 0,0-6 3 15,-4 0 7-15,2 0 39 0,0-29 17 0,0 29 15 16,-4-42 12-16,-1 15-18 0,1-1 7 0,-4-4-7 16,4-1-3-16,-5-1-30 0,-1-1-23 0,-5 3-7 15,1-3-17-15,-5 1-4 0,1 2-1 0,-3 2-5 16,-2 3-8-16,0 4-46 0,-2 3-71 15,1 3-95-15,-5 3-147 0,2 5-191 0,0 0-117 16,-2 4-79-16,0 4-36 0,2 1 44 0,-2 0-56 16,0 0-234-16,6 25 207 0</inkml:trace>
  <inkml:trace contextRef="#ctx0" brushRef="#br0" timeOffset="-162717.74">23177 3192 3139 0,'0'3'14'0,"0"-2"20"15,0 1 29-15,0 0 41 0,0-2 33 0,0 0 24 16,0 0 1-16,0 0-30 0,0 0-37 0,0 0-40 16,0 0-22-16,0 0-14 0,0 0-7 15,0 0-7-15,0 0-8 0,0 0 0 0,0 0-5 16,0 0-1-16,39 0 9 0,-12-16-6 0,10 16 0 16,8 0-3-16,13-13-4 0,8 13 19 0,3-10 14 15,11 10 27-15,9-10 29 0,2 10 21 0,4-9 30 16,2 4 19-16,-2 1 6 0,1 1-18 0,-8-1-31 15,-11 0-28-15,-7 1-28 0,-14 0-14 0,-11 0-16 16,-9 1-16-16,-18-2-16 0,-1 4-20 0,-11-1-60 16,-4 1-69-16,-2 0-63 0,0 0-56 0,0 0-27 15,-35 0-48-15,8 0-72 0,-8 0-122 0,-7 24-151 16,-15-24-71-16,-7 0 151 0</inkml:trace>
  <inkml:trace contextRef="#ctx0" brushRef="#br0" timeOffset="-162417.73">23098 3413 3323 0,'0'9'20'0,"0"-1"45"0,0-4 71 15,29-4 92-15,-29 0 61 0,0 0 24 0,29 0-29 16,-29 0-50-16,18 0-48 0,-18 0-44 0,25 0-13 16,-8 0-18-16,6-18-24 0,-1 18-20 0,13 0-5 15,1-23-24-15,11 23 6 0,5-19 11 0,8 8-10 16,6 0 23-16,6 2 13 0,9-3 18 15,2 4 29-15,10-1 22 0,0 1 24 0,2 2 3 16,-4 1 3-16,2-1-11 0,-13 2-30 0,-7 0-8 16,-9 0-35-16,-6 1-21 0,-19 2-18 0,-6-1-33 15,-12 0-11-15,-3 2-16 0,-12 0-12 0,-1 0 1 16,-3 0-19-16,-2 0-53 0,0 0-83 0,0 0-120 16,0-1-126-16,0 1-59 0,0 0 7 0,0 0 20 15,-25 0 10-15,25 0-48 0,-19 0-86 0,19 24-110 16,-27-24-175-16,9 0-2 0,-1 18 174 0</inkml:trace>
  <inkml:trace contextRef="#ctx0" brushRef="#br0" timeOffset="-161456.72">24307 2646 3192 0,'0'0'26'0,"0"0"42"0,0 0 55 16,0 0 63-16,0 0 42 0,23 0 29 0,-23 0-8 15,0 0-27-15,0-16-42 0,0 16-50 0,19 0-47 16,-19 0-31-16,0 0-30 0,0 0-18 0,0 0-2 16,0 0-10-16,0 0-1 0,0 0 3 0,0 0 0 15,0 0 6-15,0 0 0 0,0 0-1 0,0 0-3 16,0 0 4-16,0 0 1 0,0 0 5 16,0 0 0-16,26 0-1 0,-26 0 5 0,19 0-5 15,-19 0-2-15,27 0-1 0,-8 0-5 0,-3 0 2 16,3 0 1-16,-3-24 5 0,-1 24 1 0,-1 0 0 15,-1-23-3-15,-5 23-6 0,2-19 5 0,-6 19 1 16,5-20 2-16,-5 11-6 0,-2 0-5 0,-2-1-11 16,0-3-2-16,0 3 6 0,0-5-2 0,-33 4 6 15,33-1-1-15,-42 1-3 0,18 2-20 0,-3 5 2 16,-2 3-4-16,-2 1-5 0,0 0 3 0,0 22-4 16,4-22-15-16,-2 37 1 0,4-10 6 0,2 0-1 15,5 5 15-15,3-1 0 0,7 3 6 0,4-1 7 16,4 3 5-16,0-2 10 0,0-2-1 15,0-1 8-15,37-4-1 0,-37-1 2 0,39-3-1 16,-16-4-1-16,0-2-3 0,0-3-17 0,3-1-14 16,1-5-34-16,-2-1-31 0,2-1-28 0,-2-4-38 15,2-1-34-15,-5-1-44 0,1 0-49 0,-2 0-50 16,2 0-68-16,-5 0-93 0,1-21-113 0,1 21 71 16,-1-17 137-16</inkml:trace>
  <inkml:trace contextRef="#ctx0" brushRef="#br0" timeOffset="-160897.74">24884 2613 3165 0,'0'-9'67'16,"2"0"78"-16,0 1 76 0,2 1 78 0,-4 0 0 15,4 1-13-15,-4 3-43 0,5-1-46 0,-5 3-56 16,0-2-61-16,0 3-39 0,4 0-36 0,-4 0-19 16,0 0-6-16,0 0-12 0,0 0 2 0,0 0 9 15,0 0 3-15,0 24 14 0,0-24 1 0,0 34-1 16,-21-8-3-16,21 3 7 0,0 6 4 16,0 4-6-16,0 4 9 0,0 2-3 0,0 1-2 15,0 1 4-15,0 2-3 0,0-3 3 0,0 2 5 16,0-3-7-16,0-2 6 0,0-3-5 0,0-3 6 15,0-3-2-15,0-5 0 0,0-7-7 0,0-2-1 16,0-7 59-16,0-4 91 0,0-2 134 0,0-5 143 16,0-2 48-16,0 0-76 0,0 0-133 0,0 0-151 15,0-33-105-15,0 33-17 0,0-44-3 0,21 14-25 16,-21-8-38-16,0-7-36 0,0-5-6 0,0-4 24 16,0-2 31-16,0-1 44 0,0 1 9 0,0 0-1 15,0 5 11-15,0 1-15 0,27 5-2 0,-27 2 6 16,26 6-6-16,-26 2 4 0,27 2 0 15,-8 4-5-15,-5 4-5 0,7 1 3 0,-11 5-1 16,5 4 1-16,1 3 11 0,-3 2-9 0,1 1 0 16,-3 4-1-16,-3 2-19 0,0 2-31 0,-4 1-31 15,-4 0-32-15,4 0-17 0,1 0 21 0,-3 0 32 16,2 23 27-16,-4-23 4 0,4 29-8 0,4-9-36 16,-4 1-35-16,0 4-8 0,3 3-8 0,-7 0-31 15,4 0-9-15,-4-1-15 0,0 1-41 0,0 0-2 16,0 0-36-16,0-1-30 0,-27-3-16 0,27 0-34 15,-23-2-57-15,23-4-99 0,-31-1-128 0,13-10 109 16</inkml:trace>
  <inkml:trace contextRef="#ctx0" brushRef="#br0" timeOffset="-160545.74">25349 2735 2905 0,'23'-10'38'0,"0"-2"57"16,-9-1 65-16,-2 1 64 0,3-1 19 0,-3 2-6 15,-3 2-45-15,-3 5-58 0,-2-1-69 0,0 2-52 16,-4 2-32-16,0 0-14 0,0 1-5 0,0 0-1 16,0 0 10-16,0 0 9 0,0 0 15 0,0 28 0 15,-23-28 1-15,23 29-2 0,0-10 8 0,-22 3 5 16,22 2-4-16,-13 2 0 0,13 1-6 16,-18-1-7-16,5 1-13 0,3-3-13 0,2-1-24 15,-5-1-13-15,3-2 3 0,-3-5-4 0,3 0 18 16,-2-4 16-16,1-1 18 0,3-5 24 0,-2-2 13 15,6-2 7-15,-5-1-5 0,1 0-4 0,2 0-5 16,2-29-2-16,0 29 12 0,-1-33 9 0,5 12 20 16,0-2 6-16,0-2 7 0,0-2-7 0,0 1-12 15,23 1-6-15,-23-1-16 0,27 0-7 0,-27 3-8 16,27 2-4-16,-27 2-3 0,27 2-18 0,-15 3-37 16,3 2-59-16,-3 4-68 0,-2 2-75 0,3 4-62 15,-3 2-57-15,-2 0-46 0,-3 0-57 0,5 0-53 16,-2 24 2-16,0-24 122 0</inkml:trace>
  <inkml:trace contextRef="#ctx0" brushRef="#br0" timeOffset="-159840.74">25558 2687 3033 0,'12'-16'32'0,"1"7"32"0,1-2 33 0,-6 1 29 15,1 0-9-15,1-1-21 0,-6 7-39 0,-4 0-35 16,4 2-34-16,-4 1-20 0,0 1 0 0,0 0 8 15,0 0 11-15,0 0 10 0,0 23 2 0,-22-23 1 16,22 28 0-16,0-10 1 0,-21 3 0 0,21 1-4 16,-19 2-2-16,19-1 3 0,-18 3 2 15,5-1 0-15,3 0 2 0,2 0-3 0,-7-1 0 16,7-1-3-16,0 1 4 0,1-3-2 0,3 0 2 16,0-3 7-16,0-2-4 0,4-1 5 0,0-5 7 15,0-1 32-15,0-1 32 0,27-2 30 0,-27-1 18 16,35-3-6-16,-12 0 0 0,10-2 1 0,2 0 7 15,2 0-10-15,3 0-14 0,-1-28-24 0,2 28-28 16,-4-32-16-16,3 10-8 0,-5-5-1 0,-4-4-3 16,-2-6-8-16,-2-6-6 0,-7-6-1 0,-1-7 4 15,-5-5 25-15,-5-4 28 0,-1-6 17 0,-4 5 12 16,-2 2 17-16,2 2 17 0,-4 8 5 16,0 4 33-16,0 7 17 0,0 9 15 0,0 5 15 15,0 5-15-15,0 4-38 0,0 6-55 0,0 3-52 16,0 4-38-16,0 1-29 0,0 3-21 0,0 3-1 15,0 0-8-15,0 0 0 0,0 0 9 0,0 0 7 16,0 24 17-16,0-24 0 0,0 38 1 0,0-12 22 16,-23 8-19-16,23 10 17 0,0 6-5 0,-18 5-13 15,18 6 18-15,0 3-8 0,0 6 9 0,0 1-2 16,0 1-8-16,0-5 1 0,0-3-5 0,0-2-4 16,0-6 10-16,0-5-3 0,0-3 8 0,18-5 7 15,-18-4-14-15,0-5 2 0,0-5-10 0,0-3-5 16,0-7 6-16,0-5 9 0,0-2 12 15,0-6 22-15,0-3 8 0,9-1-1 0,-9-2-10 16,0 0-20-16,0 0-11 0,8-30-7 0,-2 30 5 16,-2-38-7-16,5 14-1 0,-3-5 3 0,2-3-4 15,4-2 1-15,-1-2 5 0,-3-2 1 0,4 0-2 16,-1-1 1-16,1 2-6 0,3-1 3 0,3 2-4 16,-1 3-5-16,1 1 7 0,5 2-3 0,-6 4 1 15,5 4-1-15,-7 6-19 0,-1 1-4 0,3 7-7 16,-3 3 1-16,7 5 5 0,-6 0-9 0,3 23-20 15,1-23-19-15,6 45-27 0,-3-15-38 0,1 6-4 16,0 3-15-16,-5 3-12 0,-1 1-21 0,-3-1-21 16,-5 1-35-16,-5-2-39 0,-4 0-26 15,0-2-55-15,0-2-51 0,0-1-50 0,-27-3-102 16,27-2-152-16,-31-4-31 0,31-3 149 0</inkml:trace>
  <inkml:trace contextRef="#ctx0" brushRef="#br0" timeOffset="-152733.74">23509 2528 2361 0,'0'0'33'0,"0"0"23"0,0 0 27 16,0 0 26-16,0 0 4 0,0 0 15 0,0 0 8 16,0 0 3-16,0 0-18 0,0 0-30 15,0 0-27-15,0 0-27 0,0 0-22 0,0 0-13 16,0 0-11-16,-18 0-4 0,18 0 3 0,0 0 3 16,0 20 4-16,0-20-1 0,0 18 1 0,-15-6-1 15,15 6 7-15,-10 3 1 0,10 3 2 0,-8 3 2 16,8 1-2-16,-7 3 1 0,7 0 5 0,0 0 0 15,0-3-2-15,0 1-30 0,0-5-24 0,0 0-35 16,0-5-42-16,0-1-22 0,0-3-32 0,0-5-40 16,21 1-40-16,-21-5-61 0,0-2-71 0,0-1-101 15,17-3-15-15,-17 0 109 0</inkml:trace>
  <inkml:trace contextRef="#ctx0" brushRef="#br0" timeOffset="-152129.74">23813 2538 2614 0,'11'-10'26'15,"-3"1"34"-15,0-1 30 0,0 4 39 0,-3-3 8 16,1 4-6-16,-6 2-15 0,0 0-28 0,4 3-25 16,-4 0-26-16,0 0-15 0,0 0-12 0,0 0-15 15,0 0-7-15,0 0-6 0,0 0 1 0,0 0 8 16,-19 0 7-16,19 0 5 0,0 0 1 15,-25 0 0-15,11 0-2 0,-5 19-1 0,1-19 1 16,-3 0 1-16,-2 14-1 0,5-14 0 0,1 8-4 16,3-8-2-16,1 9-1 0,7-4-1 0,2 0 3 15,-2-2 2-15,4 2-3 0,2-3 2 0,0 1 2 16,0 0-2-16,0-2 4 0,0-1 0 0,0 2-1 16,0 0 1-16,0 0-7 0,0-1 3 0,0 1 2 15,0-1 0-15,0 4 2 0,0-2 1 0,0 1-1 16,0 1 0-16,0-1 1 0,0 1 8 0,0 3-6 15,0-2 1-15,0 2 4 0,0 1-10 0,0 0 2 16,16 1 0-16,-16-1-4 0,0 3 2 0,0-4-2 16,9 2 6-16,-9-1-4 0,0-3 4 15,6 1-1-15,-6-1-3 0,0-2 6 0,0-2-4 16,0 1 10-16,0-2 3 0,0 1 18 0,0-2 30 16,0 0 26-16,0 0 30 0,0 0 13 0,0 0 1 15,0 0-9-15,0 0-10 0,0 0-15 0,0 0-33 16,0 0-27-16,0 0-25 0,0 0-23 0,0 0 0 15,35 0 4-15,-35-16-4 0,29 16 8 0,-9 0 0 16,-1 0 1-16,0 0 13 0,-1 0 0 0,-1 0 7 16,-1 0-2-16,-5 0-12 0,-3 0-7 0,-2 0-18 15,-6 0-4-15,8 0 1 0,-3 0-3 0,-5 0 13 16,4 22 3-16,-4-22 8 0,0 22 6 16,0-7 0-16,0 0-2 0,0 4 1 0,0 0 3 15,-27 0-3-15,27 0 3 0,-21-1 0 0,21-1-5 16,-27-1-23-16,27 1-42 0,-29-3-49 0,13 0-63 15,5-2-48-15,-5-2-47 0,1-1-34 0,1-1-35 16,0-3-34-16,1-3-98 0,1 0-123 0,-7-2-31 16,1 0 115-16</inkml:trace>
  <inkml:trace contextRef="#ctx0" brushRef="#br0" timeOffset="-138277.74">19995 8006 1534 0,'0'0'63'0,"0"-10"57"0,0 10 50 0,0-11 66 15,0 4-10-15,-20 1 6 0,20 0 6 0,0 1-11 16,0 3-3-16,-15-1-13 0,15 1-15 15,0 2-21-15,0-2-14 0,0 2-21 0,0 0-7 16,0 0-8-16,0 0-10 0,0 0-15 0,0 0-14 16,0 0-2-16,0 0-13 0,0 0-7 0,0 0-16 15,0 0-24-15,0 0-23 0,0 0-2 0,0 0 5 16,0 18 42-16,0-18 22 0,0 25 15 0,0-5-1 16,-25 4-24-16,25 8-1 0,0 5-12 0,0 4-1 15,-18 3-1-15,18 9-10 0,0 5 7 0,-13 3-14 16,13 6-10-16,0 1-3 0,0 0-11 0,0 1 6 15,0 1-8-15,0-6 0 0,31-3-2 0,-31-6-9 16,19-8 16-16,-19-5-8 0,21-5 5 0,-21-8-2 16,18-6 0-16,-18-6 16 0,15-5 84 15,-15-5 82-15,0-2 56 0,8-4 54 0,-8-1-52 16,0 0-58-16,0 0-63 0,0 0-60 0,0 0-44 16,4 0-31-16,-4-25-47 0,4 25-62 0,-2 0-92 15,0-25-113-15,0 25-86 0,3-18-61 0,-5 18-35 16,2-14-39-16,-2 14-32 0,0-13-43 0,0 5-97 15,0-2-150-15,-27-2 158 0,27-2 169 0</inkml:trace>
  <inkml:trace contextRef="#ctx0" brushRef="#br0" timeOffset="-137945.74">19693 8846 3431 0,'0'0'52'0,"0"0"53"0,27 0 51 0,-27 0 63 15,21 0-6-15,-21 0 2 0,21 0-1 0,-21 0-30 16,0 0-14-16,18 0-30 0,-18 0-53 0,0 0-38 15,11 0-34-15,-11 0-23 0,0 0 0 0,0 0 1 16,10 0 2-16,-6 23 3 0,-2-23-2 0,4 35 2 16,1-13 6-16,-1 3-6 0,0 0 11 0,2 2-7 15,-4 0-6-15,3-2 3 0,3 1-3 0,0-1 9 16,1-2 0-16,-1 0 0 0,4-3 0 0,3-2 6 16,-1-2 0-16,3-4 46 0,-2-3 53 0,-1-3 43 15,3-5 41-15,-3-1-8 0,5 0-10 0,2 0-4 16,-5-27-19-16,5 27-1 0,0-31-25 15,-3 12-37-15,1-4-18 0,0-1-42 0,2-4-13 16,-3-2-9-16,-1-1-9 0,1-3 3 0,-3 0 2 16,2-1-8-16,-3 1 10 0,-1 2-4 0,1 4-29 15,-3 1-42-15,-5 4-83 0,2 2-108 0,-4 7-100 16,1 1-91-16,-3 5-68 0,-2 3-76 0,0 2-51 16,-2 3-6-16,0 0-71 0,0 0-169 0,0 35 181 15</inkml:trace>
  <inkml:trace contextRef="#ctx0" brushRef="#br0" timeOffset="-126893.74">18232 10446 3239 0,'0'-7'54'0,"0"1"56"16,0 1 51-16,0 0 48 0,0-3-14 0,27 3-17 15,-27 1-28-15,0 4-30 0,0 0-29 0,0 0-37 16,0 0-27-16,0 0-27 0,0 0-6 16,0 0 28-16,0 0 29 0,0 27 29 0,0-27 0 15,0 30-21-15,-19-8-19 0,19 5-10 0,0 4 5 16,-22 6 14-16,22-2-8 0,0 3-7 0,-19 6-11 15,19 2-17-15,-10 2 4 0,10-1-5 0,-7 1-2 16,7 0 2-16,-4 1-6 0,2-4 4 0,0-8-1 16,0-3-6-16,0-5 3 0,2-9 2 0,-2-4 9 15,2-5 13-15,-4-6 11 0,4-4-9 0,0-1 1 16,0 0-18-16,0-32-16 0,0 8-1 0,0-9 3 16,0-8-1-16,0-9-1 0,0-7 6 0,0-1-7 15,20-2 5-15,-20 2 7 0,0 1-3 0,0 4 3 16,13 3-4-16,-13 9-1 0,18 2 0 15,-5 5 2-15,-3 1 0 0,3 4-1 0,-1 3 5 16,2 3-3-16,3 1 1 0,-5 1 0 0,3 4-4 16,1 1 2-16,1 2-3 0,2 2-1 0,-3 2 1 15,-3 2-5-15,-1 3 4 0,-2 1-11 0,-4 3 1 16,1 0-4-16,-5 1-13 0,0 0 12 0,0 0-4 16,0 0 14-16,2 29-16 0,-2-29-39 0,0 35-24 15,4-15-43-15,-4 5-10 0,-2 1-7 0,0 1-39 16,0-2-32-16,0 1-43 0,-31-1-50 0,31 3-26 15,-33-3-38-15,13 3-54 0,1-3-107 0,0 1-122 16,-1-5 113-16</inkml:trace>
  <inkml:trace contextRef="#ctx0" brushRef="#br0" timeOffset="-125881.74">18468 10649 2739 0,'24'-18'54'15,"-3"0"52"-15,0-1 56 0,-5 1 52 0,1 0-15 16,-3 2-26-16,-3 2-37 0,-3 4-48 0,-2 2-41 16,-4 2-29-16,0 3-31 0,-2 1-12 0,0 0 2 15,0 2 4-15,0 0 10 0,0 0 9 0,-25 0-5 16,25 22-24-16,-22-22-11 0,22 23-11 16,-33-23-10-16,16 26 8 0,-4-26-4 0,3 28-7 15,-5-13-4-15,2-1 1 0,1-1 8 0,-1-2 11 16,5 4 20-16,-1-1 6 0,3-1 3 0,1-3 2 15,3 0 8-15,4-2 8 0,-1 2 2 0,5-1 2 16,2-1-3-16,0-3 2 0,0 1 5 0,0 1-2 16,33-1 1-16,-33 2-2 0,36-3-2 0,-18-1 4 15,7 0-2-15,-4 1 5 0,3-4 5 0,-1 1 13 16,0 0 14-16,-7-2 14 0,3 0 17 0,-4 0 2 16,-3 0-2-16,-4 0-14 0,-2 0-19 0,-6 0-25 15,2 0-9-15,-2 0-10 0,0 0-7 0,0 0 4 16,0 0-6-16,0 0 0 0,0 0-1 15,0 0 5-15,0 0 1 0,0 0 7 0,0 0 4 16,0 0 3-16,0 18 2 0,0-18-3 0,0 16-1 16,0-16 0-16,0 16-1 0,0-16-2 0,0 16 5 15,0-16 0-15,0 8-1 0,0-8 5 0,0 0-3 16,29 0-4-16,-12 0 5 0,-1 0-7 0,7-29-2 16,2 29 8-16,2-38 10 0,-2 16 29 0,0-3 22 15,-1-2 21-15,1 0 15 0,-4-1 0 0,2-2 11 16,-5 4-5-16,1-3-5 0,-5-1-3 0,1 3-8 15,-1-2 7-15,-4 4-1 0,-1-2-9 0,-1 3-6 16,-2-1-17-16,-2 3 16 0,-2 1 4 0,3 1 5 16,-3 5 7-16,-2 3-35 0,0 1-18 15,0 4-26-15,0 2-24 0,0 1-17 0,0 4-8 16,0 0-5-16,0 0 5 0,0 0 11 0,0 0 10 16,0 26 6-16,-25-26 3 0,25 33 4 0,-19-11-6 15,19 4 0-15,-27 5-6 0,13 1-1 0,-1 4-1 16,-1 0 1-16,1 3 6 0,1-2-12 0,-1 2-21 15,1 2-22-15,2 1-20 0,3 1-5 0,3-2 14 16,0-4 4-16,4-2 11 0,2 1 20 0,0-6 9 16,0-4 19-16,0-7 7 0,25-5-1 0,-25-3 6 15,29-5-3-15,-29-6 1 0,35 0 3 0,-17 0-3 16,3 0 8-16,2-27-8 0,-5 27-6 16,1-30-2-16,-5 12-9 0,1-1 4 0,-5-1-13 15,-4-3-13-15,-6-1-10 0,0-1-2 0,0 1 16 16,0 2 5-16,0 0 7 0,0 2 6 0,-35 2 1 15,35 1 6-15,-29 3 2 0,29 2-4 0,-31 2 0 16,31 2 5-16,-24 0-2 0,24 3 4 0,-15 1-3 16,15 4 3-16,0-1 6 0,0 1-3 0,0 0-2 15,0 0-1-15,0 0-2 0,0 0 5 0,0 0 5 16,0 0-1-16,0 0-9 0,0 0 8 0,29 0-3 16,-29 0 1-16,29 0 0 0,-8 0 12 0,1 0 25 15,3 0 4-15,0 0 17 0,-2 0 5 0,-1 0-12 16,-1 0 13-16,2 0 8 0,-7 0 7 15,1-18 10-15,-3 18 17 0,-1 0-2 0,-5 0-16 16,-2-11-1-16,-2 11-27 0,-4 0-7 0,0 0-15 16,0 0-9-16,0 0-1 0,0 0-26 0,0 0 2 15,0 0-13-15,0 0-13 0,0 0 11 0,0 0-13 16,0 0-8-16,0 0-2 0,0 0 6 0,0 0 14 16,0 0 11-16,0 26 9 0,0-26-5 0,0 32-2 15,0-11-1-15,0 4-26 0,0 5-53 0,0 4-48 16,0-2-70-16,0 2-35 0,0 4-26 0,0-2-49 15,0 1-40-15,0-3-58 0,0-4-42 0,0-3-39 16,0-5-75-16,0-4-85 0,0-11-19 0,0-7 140 16</inkml:trace>
  <inkml:trace contextRef="#ctx0" brushRef="#br0" timeOffset="-125749.72">19230 10522 3369 0,'27'-26'37'0,"-12"5"25"0,-1 3 35 16,-1 4 21-16,-1-1-37 0,-4 3-22 0,-8 6-37 15,9 1-27-15,-9 3-29 0,0 2-84 0,0-2-89 16,0 2-71-16,0 0-34 0,0 0-47 0,0 0-107 16,0 24-218-16,-19-24 73 0</inkml:trace>
  <inkml:trace contextRef="#ctx0" brushRef="#br0" timeOffset="-124873.74">19419 10685 2457 0,'4'0'40'0,"-4"0"44"16,2 0 43-16,-2-7 53 0,2 7 17 0,-2 0 22 15,0 0 18-15,0 0 7 0,0 0-16 0,0 0-27 16,0-4-32-16,0 4-46 0,0 0-34 15,0 0-37-15,0 0-29 0,0 0-10 0,0 0-11 16,0 0-6-16,0 0 0 0,0 0-3 0,0 0 3 16,0 0 4-16,0 0-5 0,0 0 5 0,0 0-5 15,0 0-2-15,0 0 8 0,0 0 0 0,0 0 5 16,0 0 2-16,0 0-7 0,0 0-25 0,0 0 0 16,16 0-6-16,-16 0 6 0,15 0 24 0,-15 0 0 15,20-21 1-15,-9 21 3 0,-1 0-7 0,-10-24 2 16,8 24 1-16,-3-16-7 0,-1 16 8 0,-4-12-4 15,0 12-3-15,0-10-7 0,0 10-14 0,0-8-1 16,0 8 1-16,-23-5 4 0,23 3 7 0,-25 1 6 16,25 1 4-16,-31 0-1 0,8 0 0 15,3 0 3-15,1 29-5 0,3-29 7 0,1 34 5 16,3-15-4-16,3 0 4 0,3 4 0 0,6 3-6 16,0 0-1-16,0 2 3 0,0 0 1 0,27 0-2 15,-27-1 7-15,23 2-1 0,-23-3-12 0,31-4 4 16,-15-4-7-16,1-2-8 0,-1-6 10 0,3-2-3 15,2-5 5-15,-3-3 1 0,1 0-1 0,2 0 7 16,-3-27-6-16,-3 27 8 0,-1-34-1 0,-6 12-1 16,5-3 11-16,-5-1 10 0,-2 1 17 0,-2 0 24 15,1 2 16-15,-3 1 8 0,2 3 9 0,-2 1 1 16,0 1-13-16,-2 4 6 0,0 1 6 16,0 2 3-16,0 1 1 0,0 3-20 0,0 1-29 15,0 0-32-15,0 3-21 0,0 2-15 0,0 0-5 16,0 0 7-16,0 0-9 0,0 0 10 0,0 0-2 15,0 0 4-15,0 0 9 0,0 24 7 0,0-24 0 16,0 20-1-16,0-20 7 0,-23 32-9 0,23-14 7 16,0 6-6-16,0 1 2 0,0 2 4 0,0 0-7 15,0 5 3-15,0-2-6 0,0 1-14 0,27-3-8 16,-27-3-14-16,0-1-17 0,17-3-12 0,-17-3-8 16,0-4 1-16,14-3 16 0,-14-2 21 0,0-2 22 15,6-6 17-15,-6 1 3 0,0-2 6 0,0 0-3 16,0 0-27-16,0 0-10 0,6-26 0 15,-6 26 3-15,0-30 15 0,3 9 12 0,-3-5-9 16,0-3 1-16,0-2 11 0,0-2-7 0,0-3 13 16,0 1-3-16,0 0-2 0,-23 0 2 0,23 1-1 15,0 3 0-15,0 1 0 0,0 3 7 0,0 2 8 16,0 1 2-16,31 4 0 0,-31 2-12 0,20 3-15 16,-20 5 3-16,19 1-4 0,-19 2-4 0,15 3 3 15,-15 4-15-15,16 0 9 0,-6 0 7 0,3 41-1 16,-3-20-35-16,5 5-38 0,-3 3-46 0,0 4-51 15,-1 6-34-15,-3 1-42 0,-6 1-31 0,-2 1-32 16,0 0-17-16,0 0-24 0,0 1-69 0,0-4-139 16,-23-5-39-16,23-8 107 0</inkml:trace>
  <inkml:trace contextRef="#ctx0" brushRef="#br0" timeOffset="-124300.74">19968 10657 3033 0,'19'-23'35'0,"0"1"53"15,-5 1 40-15,-2 3 34 0,1 3-16 0,-1 1-57 16,-6 5-41-16,-3 2-43 0,-3 5-27 0,0 0-3 16,0 2-1-16,0 0 11 0,0 0 5 0,0 0 8 15,-31 25-21-15,31-25-26 0,-23 29-23 0,23-11-42 16,-23 3-4-16,23 2-6 0,-16-1-9 16,16 4 7-16,0 0-14 0,-13-1-4 0,13-1 6 15,0 1-3-15,0-1 7 0,0-3 9 0,0 0 18 16,31-4 28-16,-31-2 36 0,29-5 46 0,-29-2 57 15,33-5 60-15,-16-3 50 0,-1 0 43 0,1 0 15 16,-3 0 2-16,-1-34 14 0,1 34 4 0,-4-24 5 16,1 24 4-16,-5-26-7 0,-2 26-13 0,2-22-17 15,-2 22-23-15,-4-18-22 0,2 18-30 0,1-10-20 16,-3 10-17-16,0-9-32 0,0 9-20 0,0-4-26 16,0 4-26-16,0 0-7 0,0 0-6 0,0 0-1 15,0 0 5-15,0 0 1 0,0 0-5 0,0 0 4 16,0 0 2-16,0 0-1 0,0 0 5 15,0 0-1-15,0 0 2 0,0 0-1 0,0 0 7 16,0 0-3-16,0 0-50 0,0 0-5 0,18 0-5 16,-18 0-7-16,17-23 52 0,-17 23 11 0,25-30-4 15,-15 12 3-15,6 0 10 0,-3 1-8 0,-3-2 4 16,0 2 3-16,-1 2-16 0,-3 1 9 0,-2 3-6 16,-2 0 8-16,0 4 4 0,0 0 1 0,-2 3 1 15,0 1-23-15,0 0-5 0,0 2-8 0,0 0 6 16,0 1 16-16,-29 0 2 0,29 0 0 0,-31 0-8 15,13 21-7-15,-3-21 1 0,0 26-2 0,1-7-4 16,1 4-8-16,3 1-18 0,3 7-12 0,3 3-7 16,-1 3-16-16,11 4-6 0,-4 2-3 15,4 2-24-15,0-2-13 0,0 2-17 0,0-3-16 16,33-5-5-16,-33-3-4 0,36-5-6 0,-18-6-7 16,7-5-11-16,2-6-20 0,2-4-21 0,2-4-32 15,2-4-61-15,2 0-81 0,-4 0-122 0,2-37 29 16,-4 37 115-16</inkml:trace>
  <inkml:trace contextRef="#ctx0" brushRef="#br0" timeOffset="-121925.74">20454 10736 2874 0,'0'0'43'15,"0"0"15"-15,0 0 18 0,0 0 28 0,0 0-21 16,0 0 3-16,0 0 9 0,0 0-5 15,0 0-3-15,0 0 2 0,0 0-9 0,0 0-5 16,0 0 8-16,0 0 5 0,0 0 15 0,0 0 10 16,0 0-1-16,0 0-7 0,0 0-32 0,0 0-26 15,27 0-24-15,-27 0-23 0,31-2-2 0,-10 1-3 16,1 0 1-16,5-1-27 0,2 1-43 0,0 1-57 16,-2-1-73-16,-2 1-63 0,0 0-64 0,-5 0-56 15,1 0-65-15,-7 0-96 0,-1 0-161 0,-3 0 84 16,-4 0 141-16</inkml:trace>
  <inkml:trace contextRef="#ctx0" brushRef="#br0" timeOffset="-121737.74">20419 10946 3367 0,'0'12'43'0,"0"-3"51"0,0-3 52 16,0-1 47-16,25-5-11 0,-25 0-26 0,0 0-30 15,20 0-29-15,-20 0-24 0,0 0-16 0,23 0-25 16,-23 0-13-16,13 0-10 0,-13 0-8 0,14 0-1 15,-6 0-5-15,3 0-30 0,5 0-53 0,1 0-52 16,6-20-78-16,-1 20-57 0,7 0-40 0,0-22-52 16,2 22-47-16,2-15-107 0,-2 15-170 0,2-20 52 15,-2 10 130-15</inkml:trace>
  <inkml:trace contextRef="#ctx0" brushRef="#br0" timeOffset="-121221.74">21112 10623 3835 0,'18'0'34'0,"-10"-20"67"0,3 20 61 16,-1 0 60-16,2-23 10 0,-3 23-39 0,-5 0-39 16,2 0-35-16,-4-13-29 0,0 13-27 0,0 0-19 15,-2 0-26-15,0 0-16 0,0 0-1 0,2 0-8 16,-2 0 7-16,2 0 5 0,-2 0-4 15,2 0 4-15,3-9-7 0,1 9-6 0,2-3 2 16,4 1 4-16,1-1-4 0,1 2-1 0,5-2 4 16,-3 0-12-16,1 3 10 0,-5 0-2 0,3 0-6 15,-9 0-1-15,0 0-13 0,-2 0-6 0,-4 0 6 16,0 0 2-16,0 0 21 0,0 25 4 0,0-25-8 16,0 28 2-16,-26-12-7 0,26 3 1 0,-23 2 1 15,23-3-2-15,-25-1 4 0,25-3-2 0,-25-1 6 16,25-3 5-16,-20-2-7 0,20-3 8 0,-11-5 3 15,11 5-5-15,0-4 8 0,0-1-3 0,0 3 7 16,0-3 4-16,0 1 0 0,0 1 9 0,0 3 10 16,0-1 6-16,25 3 15 0,-25 3 10 15,25-2 11-15,-25 2 19 0,29-2-1 0,-29 1-14 16,25-2-37-16,-25-2-19 0,10-3-11 0,-10-1-7 16,0 0-3-16,0 1-7 0,0-2-20 0,0 2 0 15,0-1 1-15,0 1 20 0,0 6 11 0,0 2 4 16,0 1 7-16,-25 5-11 0,25 2-5 0,-23 4 0 15,23 1 0-15,-35 3-3 0,15-1-3 0,-1-1-59 16,-4 2-50-16,0-3-57 0,-2 1-57 0,3-5-19 16,-5 1-39-16,0-6-50 0,8-2-49 0,-6-6-33 15,2-4-60-15,1-2-112 0,3 0-210 0,2-29 107 16,9 29 152-16</inkml:trace>
  <inkml:trace contextRef="#ctx0" brushRef="#br0" timeOffset="-120996.74">21533 10814 3287 0,'11'0'7'0,"-3"0"0"0,-4 0 7 0,-2 0 3 15,2 0-4-15,-4 0 11 0,0 0 7 0,0 0 14 16,0 0 13-16,0 0 5 0,0 0 10 0,0 0 6 16,0 0 0-16,0 0 7 0,0 0-5 0,0 0-4 15,0 0-3-15,0 0-12 0,0 0-12 0,0 0-8 16,0 0-14-16,0 0-6 0,0 0-16 15,0 0-4-15,0 0-33 0,19 0-41 0,-19 0-60 16,18 0-89-16,-18 0-67 0,25 0-89 0,-8 0-109 16,-3-13-146-16,-1 13-134 0,3 0 134 0</inkml:trace>
  <inkml:trace contextRef="#ctx0" brushRef="#br0" timeOffset="-120381.74">21998 10621 3181 0,'19'-13'56'0,"2"4"71"0,-3 1 78 16,-3-3 70-16,-1 2-4 0,-1 0-26 15,-5 4-46-15,-4 2-47 0,-4 2-40 0,0-1-34 16,0 2-28-16,0 0-25 0,0 0-24 0,0 0-11 16,0 0-6-16,0-1 4 0,-23 1 11 0,23-1 7 15,-25-2-3-15,11 3 4 0,-11-2-3 0,2 0-6 16,-4 0-1-16,1-1-3 0,-3 1 4 0,2 0-3 15,4 2 0-15,0 0 3 0,7 0-2 0,1 0-4 16,3 0-1-16,4 0 0 0,1 0 1 0,3 0 3 16,2 0 7-16,2 0-6 0,0 16 3 0,0-16 6 15,0 0-5-15,0 0 3 0,0 0-2 0,0 0-1 16,0 0-2-16,0 0-1 0,0 0 2 16,0 0 1-16,0 0-3 0,0 0 4 0,0 0-2 15,0 0-1-15,0 0 1 0,0 9 1 0,0-9 10 16,0 9 11-16,0-5 12 0,0 3-3 0,0 1-3 15,0 2-14-15,0 1-7 0,0 3-5 0,0 0-6 16,0 0 2-16,0 1-5 0,0 1 5 0,0-3-3 16,-18 1 5-16,18 0 10 0,0-1-4 0,-15-1-3 15,15-1-2-15,-10-3-2 0,10 0 4 0,-8 0 8 16,8-2-6-16,-5-1 10 0,3-1 8 0,2-4-5 16,0 0 52-16,0 1 43 0,0-1 45 0,0 0 43 15,0 0-25-15,0 0-46 0,0 0-62 0,27 0-52 16,-27 0-16-16,31 0-14 0,-14-18 15 15,3 18-5-15,3 0-5 0,2 0 0 0,-4 0 0 16,-1 0 10-16,-3 0-4 0,-1 0 4 0,-3 0-6 16,-1 0 1-16,-6 0 0 0,1 0-10 0,-3 0-6 15,0 17 1-15,-2-17-6 0,-2 0 21 0,0 12 6 16,0 0 2-16,0 4 5 0,0 2-9 0,0 4-10 16,0 3-1-16,0 3 16 0,0 4-8 0,-27-4-25 15,27 0-60-15,-25 1-59 0,25-2-52 0,-35-3-32 16,14 1-7-16,1-4-30 0,-3-2-33 0,0-1-16 15,-1-4-28-15,-1-1-9 0,0-6-7 0,0-3-39 16,2-4-67-16,-1 0-127 0,5 0-3 0,-2-24 126 16</inkml:trace>
  <inkml:trace contextRef="#ctx0" brushRef="#br0" timeOffset="-119457.74">22081 10857 3783 0,'8'0'30'0,"-2"0"49"0,1 0 55 16,-1 0 66-16,2 0 32 0,0 0 9 0,-6 0 7 15,-2 0-23-15,3 0-30 0,-3 0-42 0,0 0-54 16,0 0-33-16,0 0-42 0,0 0-15 16,0 0-9-16,0 0-15 0,0 0 10 0,0 0-4 15,0 0 0-15,0 0 6 0,0 0-2 0,0 0 10 16,0 0-4-16,0 0 3 0,0 0 2 0,0 0-20 15,0 0-7-15,0 0-80 0,0 0-27 0,22 0-7 16,-22 0 7-16,31 0 67 0,-8-21 18 0,0 21 24 16,-3-19 3-16,3 19 8 0,-4-24 13 0,-5 24-5 15,1-20 12-15,-3 20-8 0,-6-19-2 0,3 19 1 16,-3-11 2-16,0 11-3 0,-4-6-2 0,0 6-4 16,0 0-11-16,-2 0 3 0,0 0-3 0,0-5 6 15,0 2-7-15,-27 2 7 0,27-2-4 0,-22 2-6 16,22 0 14-16,-40 1-6 0,20 0 7 15,-5 0 7-15,0 0-5 0,-2 0 1 0,0 32-1 16,5-32 3-16,-1 32-6 0,4-11 6 0,1 3 0 16,5 4-5-16,5 0 6 0,-2 2-5 0,3 1-7 15,5 0-23-15,2 0-17 0,0 0-24 0,0-4-22 16,0 0-7-16,31 0-12 0,-31-4-13 0,40-2-4 16,-14-3 1-16,3-2 2 0,4-3 9 0,1-5 16 15,-1-5 19-15,-2-3 17 0,0 0 16 0,-4 0 16 16,-3-32 9-16,-1 32 15 0,-2-45 11 0,-5 17 24 15,1-1 36-15,-5-4 42 0,-1 0 39 0,-1 2 31 16,0-1 9-16,-8 4 14 0,4-2 10 0,-1 6-5 16,-3 2 13-16,2 2-8 0,-2 5-10 15,-2 0-20-15,0 6-26 0,0 1-42 0,0 3-27 16,0 2-28-16,0 1-37 0,0 1-8 0,0 1-12 16,0 0-14-16,0 0-5 0,0 0-5 0,0 0 11 15,0 0 26-15,-21 25 10 0,21-25 16 0,-18 39-5 16,18-12-9-16,-21 6 23 0,11 7 5 0,-3 3-1 15,5 3 8-15,2 2-20 0,-3 3 7 0,5 3-22 16,0-4-10-16,0 1 2 0,2-1-16 0,0-4 5 16,0-1 0-16,2-5 6 0,0-5-6 0,-4-6 0 15,4-3 4-15,0-8-8 0,0-1 14 0,0-6 11 16,0-5 4-16,0-2 16 0,0-2 54 16,0-2 86-16,0 0 42 0,0 0-7 0,0 0-76 15,0-22-92-15,0 22-60 0,0-33-11 0,22 7 7 16,-22-5-10-16,21-6-8 0,-21-7-4 0,25 0 3 15,-25-3 11-15,25-2 9 0,-25 2 13 0,25 0 3 16,-15 4-2-16,4 1 6 0,-3 3-2 0,-1 4-3 16,0 4 0-16,1 3 8 0,-1 3-10 0,-2 4 5 15,1 0 7-15,-1 5-16 0,0 3 15 0,-2 0-6 16,5 4-14-16,-5 0 14 0,4 2-23 0,-4 1 3 16,5 1 6-16,-1 2-10 0,-4 0 2 0,5 3-1 15,-1 0-12-15,-6 0-21 0,4 0-16 0,-1 0-14 16,1 0 3-16,-2 26 3 0,-2-26 3 15,0 27 0-15,5-27-10 0,-9 34-34 0,4-15-19 16,-4 4-20-16,0 1-31 0,0 1 8 0,0 2-3 16,0 2-23-16,-31 0-4 0,31-2-14 0,-27 3-20 15,8-5-10-15,3 1-21 0,-7-3-26 0,0-5-23 16,0-1-28-16,1-4-55 0,-5-3-97 0,4-3-179 16,4-7 105-16</inkml:trace>
  <inkml:trace contextRef="#ctx0" brushRef="#br0" timeOffset="-119053.73">22798 10999 2702 0,'15'-10'37'0,"1"1"44"15,-3-1 39-15,-1 1 36 0,0-3 0 0,1 2-2 16,-7 4 4-16,2 2-4 0,1 0-10 0,-5 2-24 16,2 1-31-16,0-1-25 0,-2 2-33 0,3 0-12 15,-3 0-11-15,0 0-11 0,0 0 3 0,0 0-6 16,0 18-3-16,-2-18 4 0,2 0-12 0,-4 0 1 15,0 0-3-15,0 13 13 0,0-13 43 0,0 16 8 16,0-4 0-16,0 0-13 0,0 4-30 0,0-1-7 16,0 4 1-16,0-2 3 0,0-1 1 0,-18 1 6 15,18-3 2-15,0 3-3 0,-15-2-1 0,15-1-5 16,-14 3-2-16,14-2 7 0,-15 0-4 16,5-1 1-16,2-1-1 0,-5-2-1 0,3-1 5 15,-2-3-11-15,1-2-2 0,3-1-5 0,-2-2 5 16,1-2 8-16,5 0 8 0,-2 0 8 0,0-24-10 15,2 24 4-15,0-33-1 0,4 11-5 0,0-3 1 16,0-2 0-16,0-1 2 0,0 2-6 0,33-1 4 16,-33 3-5-16,29 0-1 0,-29 3 4 0,35 0-2 15,-35 5 2-15,27 1 0 0,-27 4 0 0,27 2-5 16,-27 2-50-16,12 4-67 0,-12 1-81 0,6 2-103 16,-6 0-63-16,0 0 26 0,0 0 43 0,0 0 14 15,0 30-36-15,0-30-150 0,0 33-113 0,0-33 97 16</inkml:trace>
  <inkml:trace contextRef="#ctx0" brushRef="#br0" timeOffset="-118369.74">23081 11020 2908 0,'19'0'15'0,"2"-24"23"0,-3 24 38 16,-1 0 37-16,-1-25 6 0,-3 25-7 0,-5 0-28 15,-8 0-31-15,2-15-25 0,-2 15-21 0,0 0-20 16,0 0-7-16,0 0 2 0,-25 0 9 0,25 0 9 15,-20 0 0-15,20 0 0 0,-29 0-3 0,16 0 1 16,-5 0-1-16,3 24 1 0,3-24-4 0,-5 21 1 16,7-21-1-16,0 28 3 0,1-11 5 15,3 2 0-15,0-1 0 0,2 4-5 0,0 1 2 16,4-3-4-16,0 0 4 0,0 1 3 0,0-2 0 16,0-1 7-16,0 0-3 0,25-4-1 0,-25 3 2 15,18-3-5-15,-18-1 4 0,27-1 2 0,-13-1-2 16,3-3 3-16,2 0 28 0,-1-3 21 0,-1-4 8 15,1-1 3-15,1 0-24 0,-3 0-17 0,1 0-6 16,4-31-4-16,-7 31 1 0,5-40-4 0,-3 13 5 16,1-2 14-16,-1-6 3 0,1-4 21 0,-3-2 20 15,3 1 7-15,-7-4 3 0,3 2 9 0,1 1-3 16,-1 1-4-16,-3 4 8 0,2 2-17 16,-1 6-19-16,-1 3 5 0,2 4 0 0,-3 5 2 15,-1 3-2-15,-4 3-25 0,0 3-21 0,-2 4-21 16,0 1-8-16,0 0-10 0,-2 2-6 0,0 0 1 15,0 0-14-15,0 0 12 0,0 0 12 0,0 23 6 16,0-23 14-16,0 41-7 0,0-7 3 0,0 3-5 16,0 7 2-16,27 6 2 0,-27 6-9 0,0-1 9 15,27 0-6-15,-27-5 6 0,17 2 1 0,-17-3-9 16,0-3 7-16,10-1-8 0,-10-5 2 0,0-3 12 16,0-3-3-16,0-3 2 0,0-7-1 0,8-2-6 15,-8-5 1-15,0-7 7 0,0-1 4 0,0-3 3 16,0-3 8-16,4-3 6 0,1 0-1 15,-5 0-10-15,0 0-13 0,2 0-16 0,2-28 0 16,-2 28 10-16,8-34-4 0,-6 10-7 0,0-5-15 16,1-2-19-16,1-2 1 0,-4 0 3 0,0-3 2 15,2 0-1-15,0 0 7 0,0-1 5 0,-2 3 7 16,7-2 20-16,7 2-1 0,-3 2-1 0,7 0 6 16,5 5-7-16,2 1 3 0,4 6 1 0,-2 3-7 15,2 5 4-15,0 7-4 0,0 5 3 0,0 0 1 16,-2 23-8-16,-2-2-33 0,-5 7-42 0,-1 5-35 15,0 6-38-15,-9 6-18 0,-4 3-27 0,-3 2-29 16,-5 4-17-16,0 0-30 0,0 1-27 0,-44-1-37 16,19-1-125-16,-2-1-203 0,-1-3 100 15</inkml:trace>
  <inkml:trace contextRef="#ctx0" brushRef="#br0" timeOffset="-117521.74">19398 11280 2005 0,'-48'0'27'15,"21"0"27"-15,-1 0 43 0,-4 0 48 0,4-19 15 16,1 19-4-16,-2 0-16 0,2 0-25 0,2 0-32 16,2 0-14-16,9 0-15 0,-1 0-18 0,7 0 3 15,4 0 6-15,0 0 18 0,4 0 19 0,0 0 19 16,0 0-4-16,0 0-23 0,27 15-19 16,0-15-32-16,10 0-2 0,12 13 27 0,15-13 25 15,13 9 35-15,10-9 18 0,14 0-32 0,9 0-32 16,16 0-43-16,16 0-27 0,20 0-2 0,13 0 5 15,20 0 0-15,15 0 4 0,22 0 3 0,18 36 15 16,8-17 18-16,5 4 17 0,0 0 6 0,1 1-2 16,-1 1-1-16,-5-4-13 0,-18 2-1 0,-17-6-10 15,-20-3-9-15,-23-3-9 0,-19-4-6 0,-31-7 0 16,-23 5 4-16,-26-5-4 0,-23 0-13 0,-17 0-38 16,-22 0-64-16,-15 0-60 0,-4-28-54 0,-45 28-11 15,-5-26-7-15,-18 7-11 0,-21 0-4 0,-23-6-24 16,-26 1-10-16,-17 2 1 0,-15-2-6 15,-18 2-11-15,-6 1-9 0,-15 4-21 0,-4 3-61 16,-4 3 87-16</inkml:trace>
  <inkml:trace contextRef="#ctx0" brushRef="#br0" timeOffset="-117204.74">19731 11407 2138 0,'-95'15'20'16,"16"-2"33"-16,17-2 52 0,12-2 43 0,17-9 28 15,9 10 27-15,5-6 10 0,11-4 18 0,4 5 22 16,1-3-2-16,1-2-19 0,2 0-58 0,0 0-68 15,0 0-57-15,25 0-34 0,-25 0 1 0,33 0 27 16,-8 0 6-16,2-21 14 0,6 21 7 0,6 0-10 16,3 0 1-16,5 0 1 0,9 0-20 15,8 0-13-15,8 0-8 0,13 0-20 0,14 0 0 16,17 0 0-16,19 0-4 0,11 0 3 0,16 23-3 16,11-23-6-16,13 21 2 0,17-21-1 0,10 27 5 15,4-9 8-15,4-1 15 0,4-2 18 0,7 6 19 16,1-3 13-16,1 1 1 0,-11-2-2 0,-12 0 1 15,-8-2 5-15,-13-4-12 0,-19 0-10 0,-16-5-13 16,-22-1-8-16,-26-2-13 0,-18-3 0 0,-21 0-10 16,-18 0-23-16,-15 0-9 0,-12 0-87 0,-15 0-34 15,-8 0-47-15,0 0-55 0,-39 0-15 0,12 0-83 16,-10 0-89-16,-7 0-96 0,-5 0-159 16,-5 0-222-16,-6 0 157 0</inkml:trace>
  <inkml:trace contextRef="#ctx0" brushRef="#br0" timeOffset="-194836.2">9110 8315 892 0,'0'0'11'0,"-19"21"6"0,19-21 6 15,0 0 9-15,0 0 0 0,0 0 8 0,0 0 9 0,0 0 10 16,0 0 13-16,0 0 17 0,0 0 9 16,0 0 4-16,0 0 6 0,0 0 0 0,0 0 5 15,0 0 6-15,0 0 0 0,0 0-7 0,0 0-10 16,0 0-7-16,0 0-15 0,0 0-2 0,0 0 4 15,0 0-4-15,0 0-4 0,0 0-13 0,0 0-5 16,0 0 1-16,0 0-1 0,0 0 0 0,0 0-4 16,0 0-12-16,0 0-4 0,0 0-6 0,0 0-4 15,0 0 2-15,0 0-2 0,0 0 1 0,0 0-3 16,0 0-3-16,0 0 4 0,0 0 6 0,0 0 7 16,0 0 6-16,0 0 0 0,0 0 2 15,0 0-1-15,0 0 4 0,0 0-3 0,0 0 2 0,0 0-4 16,0 0-5-16,0 0-1 0,0 0-8 15,0 0 1-15,0 0-7 0,0 0-6 0,0 0-1 16,0 0-5-16,0 0 2 0,0 0-3 0,0 0 2 16,0 0 0-16,0 0 12 0,0 0-3 0,21 27-3 15,-21-27 8-15,23 0-14 0,-23 24 8 0,29-24 0 16,-15 17-19-16,-2-17 7 0,-1 17 1 0,-1-17 6 16,0 14 7-16,-1-6-1 0,1-2-1 0,-2 2-1 15,-2-2 2-15,3 1 5 0,-3-3 0 0,0 0-1 16,0-1-3-16,-1 0-2 0,-1 0-3 15,0-1-3-15,0 2 5 0,-2-2-10 0,2 1 1 16,2 0-8-16,-2 2 0 0,5-1 1 0,-3 1 0 16,0 0 2-16,-2-3-6 0,2 4 1 0,-1-1-8 15,-1-1 6-15,0-2 2 0,0 1-5 0,0 1 12 16,0-2-4-16,-2 2 1 0,5 0 3 0,-3-3-2 16,-2 2 8-16,2 1-1 0,0 0 1 0,0-1 3 15,-2 0-10-15,0-1 2 0,0-1 1 0,2 3-1 16,-4-2 4-16,3-1 7 0,1-1 2 0,-2 3 2 15,0-3 2-15,0 3-3 0,0-3-3 0,0 2 1 16,-2-1-1-16,2 1-2 0,0-1 8 0,-2-1-5 16,0 0-2-16,0 0 7 0,0 0-5 15,0 0-3-15,0 0 9 0,0 0-3 0,0 0-2 16,0 0 5-16,0 0-11 0,0 0 5 0,0 0-1 16,0 0-6-16,0 0 4 0,0 0-3 0,0 0-5 15,0 0 0-15,0 0-1 0,0 0-5 0,0 0 0 16,0 0 4-16,0 0-5 0,0 0 2 0,0 0 3 15,0 0-5-15,0 0 8 0,0 0-4 0,0 0-4 16,0 0 3-16,0 0-3 0,0 0-5 0,0 0-15 16,0-14-45-16,0 14-64 0,0 0-75 0,0 0-92 15,0 0-118-15,0 0-145 0,0-8-164 0,0 8-186 16,-23-18 40-16,23 7 208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6610E-5BC6-4994-9936-03F292CC1428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55B4C-3E2F-45B0-BB0A-D7F6C33ACD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8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6972a6f1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6972a6f1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1101" y="1342740"/>
            <a:ext cx="8289797" cy="326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49274" y="3494354"/>
            <a:ext cx="10493451" cy="83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68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848994"/>
          </a:xfrm>
          <a:custGeom>
            <a:avLst/>
            <a:gdLst/>
            <a:ahLst/>
            <a:cxnLst/>
            <a:rect l="l" t="t" r="r" b="b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571988" y="280415"/>
            <a:ext cx="1085088" cy="2895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7627" y="1418970"/>
            <a:ext cx="3364865" cy="948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5804" y="1617344"/>
            <a:ext cx="10540390" cy="3927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6939" y="6464985"/>
            <a:ext cx="74231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t>17-08-2021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counting-no-of-parameters-in-deep-learning-models-by-hand-8f1716241889" TargetMode="Externa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customXml" Target="../ink/ink1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wrapper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25.xml"/><Relationship Id="rId4" Type="http://schemas.openxmlformats.org/officeDocument/2006/relationships/hyperlink" Target="https://d2l.ai/chapter_recurrent-neural-networks/bpt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ai.stackexchange.com/questions/5493/what-is-the-purpose-of-an-activation-function-in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4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tivation-functions-neural-networks-1cbd9f8d91d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444" y="762000"/>
            <a:ext cx="2743200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274" y="3494354"/>
            <a:ext cx="622871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15" dirty="0">
                <a:latin typeface="Tahoma"/>
                <a:cs typeface="Tahoma"/>
              </a:rPr>
              <a:t>PG </a:t>
            </a:r>
            <a:r>
              <a:rPr sz="5300" spc="5" dirty="0">
                <a:latin typeface="Tahoma"/>
                <a:cs typeface="Tahoma"/>
              </a:rPr>
              <a:t>Diploma </a:t>
            </a:r>
            <a:r>
              <a:rPr sz="5300" spc="10" dirty="0">
                <a:latin typeface="Tahoma"/>
                <a:cs typeface="Tahoma"/>
              </a:rPr>
              <a:t>in</a:t>
            </a:r>
            <a:r>
              <a:rPr sz="5300" spc="-10" dirty="0">
                <a:latin typeface="Tahoma"/>
                <a:cs typeface="Tahoma"/>
              </a:rPr>
              <a:t> </a:t>
            </a:r>
            <a:r>
              <a:rPr sz="5300" spc="10" dirty="0">
                <a:latin typeface="Tahoma"/>
                <a:cs typeface="Tahoma"/>
              </a:rPr>
              <a:t>ML/AI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10216" y="0"/>
            <a:ext cx="1808987" cy="210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1101" y="1342740"/>
            <a:ext cx="1634489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i="1" spc="-70" dirty="0">
                <a:latin typeface="Tahoma"/>
                <a:cs typeface="Tahoma"/>
              </a:rPr>
              <a:t>#</a:t>
            </a:r>
            <a:r>
              <a:rPr sz="1950" i="1" spc="-45" dirty="0">
                <a:latin typeface="Tahoma"/>
                <a:cs typeface="Tahoma"/>
              </a:rPr>
              <a:t>L</a:t>
            </a:r>
            <a:r>
              <a:rPr sz="1950" i="1" spc="-15" dirty="0">
                <a:latin typeface="Tahoma"/>
                <a:cs typeface="Tahoma"/>
              </a:rPr>
              <a:t>i</a:t>
            </a:r>
            <a:r>
              <a:rPr sz="1950" i="1" spc="-35" dirty="0">
                <a:latin typeface="Tahoma"/>
                <a:cs typeface="Tahoma"/>
              </a:rPr>
              <a:t>f</a:t>
            </a:r>
            <a:r>
              <a:rPr sz="1950" i="1" spc="-50" dirty="0">
                <a:latin typeface="Tahoma"/>
                <a:cs typeface="Tahoma"/>
              </a:rPr>
              <a:t>e</a:t>
            </a:r>
            <a:r>
              <a:rPr sz="1950" i="1" spc="-100" dirty="0">
                <a:latin typeface="Tahoma"/>
                <a:cs typeface="Tahoma"/>
              </a:rPr>
              <a:t>K</a:t>
            </a:r>
            <a:r>
              <a:rPr sz="1950" i="1" spc="-45" dirty="0">
                <a:latin typeface="Tahoma"/>
                <a:cs typeface="Tahoma"/>
              </a:rPr>
              <a:t>o</a:t>
            </a:r>
            <a:r>
              <a:rPr sz="1950" i="1" spc="-80" dirty="0">
                <a:latin typeface="Tahoma"/>
                <a:cs typeface="Tahoma"/>
              </a:rPr>
              <a:t>K</a:t>
            </a:r>
            <a:r>
              <a:rPr sz="1950" i="1" spc="-60" dirty="0">
                <a:latin typeface="Tahoma"/>
                <a:cs typeface="Tahoma"/>
              </a:rPr>
              <a:t>a</a:t>
            </a:r>
            <a:r>
              <a:rPr sz="1950" i="1" spc="-45" dirty="0">
                <a:latin typeface="Tahoma"/>
                <a:cs typeface="Tahoma"/>
              </a:rPr>
              <a:t>r</a:t>
            </a:r>
            <a:r>
              <a:rPr sz="1950" i="1" spc="-30" dirty="0">
                <a:latin typeface="Tahoma"/>
                <a:cs typeface="Tahoma"/>
              </a:rPr>
              <a:t>oLift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83771" y="542061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72C40"/>
                </a:solidFill>
                <a:latin typeface="Carlito"/>
                <a:cs typeface="Carlito"/>
              </a:rPr>
              <a:t>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4A1F277-7041-C088-0409-E5748F607BCA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31102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Tahoma"/>
                <a:cs typeface="Tahoma"/>
              </a:rPr>
              <a:t>Gradient</a:t>
            </a:r>
            <a:r>
              <a:rPr sz="3200" b="0" spc="-55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Descent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944" y="4298441"/>
            <a:ext cx="49377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Gradient descent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is an optimization algorithm used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to 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minimize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some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function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by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iteratively moving in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 direction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of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steepest descent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as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defined by the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negative  of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</a:t>
            </a:r>
            <a:r>
              <a:rPr sz="1600" spc="15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gradient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3515" y="1578051"/>
            <a:ext cx="4825365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0"/>
              </a:spcBef>
            </a:pP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While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direction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of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gradient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tells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us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which  direction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has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steepest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ascent, it's magnitude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tells 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us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how steep the steepest ascent/descent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is. So, at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minima,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where the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contour is almost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flat, you would  expect the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gradient to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be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almost zero. In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fact,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it's 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precisely zero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for </a:t>
            </a:r>
            <a:r>
              <a:rPr sz="1600" spc="-10" dirty="0">
                <a:solidFill>
                  <a:srgbClr val="404040"/>
                </a:solidFill>
                <a:latin typeface="Georgia"/>
                <a:cs typeface="Georgia"/>
              </a:rPr>
              <a:t>the </a:t>
            </a:r>
            <a:r>
              <a:rPr sz="1600" spc="-5" dirty="0">
                <a:solidFill>
                  <a:srgbClr val="404040"/>
                </a:solidFill>
                <a:latin typeface="Georgia"/>
                <a:cs typeface="Georgia"/>
              </a:rPr>
              <a:t>point of</a:t>
            </a:r>
            <a:r>
              <a:rPr sz="1600" spc="100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404040"/>
                </a:solidFill>
                <a:latin typeface="Georgia"/>
                <a:cs typeface="Georgia"/>
              </a:rPr>
              <a:t>minima</a:t>
            </a:r>
            <a:r>
              <a:rPr sz="2400" dirty="0">
                <a:solidFill>
                  <a:srgbClr val="303A3E"/>
                </a:solidFill>
                <a:latin typeface="Georgia"/>
                <a:cs typeface="Georgia"/>
              </a:rPr>
              <a:t>.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823" y="3566159"/>
            <a:ext cx="4008120" cy="2479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3223" y="1441321"/>
            <a:ext cx="4269712" cy="2247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F12EB39-A279-178E-FF5E-0E36FE085B59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9C9102-5A18-40E3-B195-C57296BE52AD}"/>
                  </a:ext>
                </a:extLst>
              </p14:cNvPr>
              <p14:cNvContentPartPr/>
              <p14:nvPr/>
            </p14:nvContentPartPr>
            <p14:xfrm>
              <a:off x="453240" y="173160"/>
              <a:ext cx="10731960" cy="6208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9C9102-5A18-40E3-B195-C57296BE52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880" y="163800"/>
                <a:ext cx="10750680" cy="622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31102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Tahoma"/>
                <a:cs typeface="Tahoma"/>
              </a:rPr>
              <a:t>Gradient</a:t>
            </a:r>
            <a:r>
              <a:rPr sz="3200" b="0" spc="-55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Descent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3338" y="946403"/>
            <a:ext cx="4050765" cy="318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44383" y="1164336"/>
            <a:ext cx="3599687" cy="2950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247" y="4344746"/>
            <a:ext cx="9935845" cy="1727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105"/>
              </a:spcBef>
            </a:pP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In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practice,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we might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never </a:t>
            </a:r>
            <a:r>
              <a:rPr sz="1850" i="1" spc="5" dirty="0">
                <a:solidFill>
                  <a:srgbClr val="09090A"/>
                </a:solidFill>
                <a:latin typeface="Georgia"/>
                <a:cs typeface="Georgia"/>
              </a:rPr>
              <a:t>exactly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reach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the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minima,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but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we keep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oscillating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in a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flat region</a:t>
            </a:r>
            <a:r>
              <a:rPr sz="1850" spc="-229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in 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close vicinity of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the minima. As we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oscillate our this region, the loss is almost the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minimum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we 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can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achieve,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and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doesn't change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much as we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just keep bouncing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around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the actual</a:t>
            </a:r>
            <a:r>
              <a:rPr sz="1850" spc="-17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minimum.</a:t>
            </a:r>
            <a:endParaRPr sz="1850" dirty="0">
              <a:latin typeface="Georgia"/>
              <a:cs typeface="Georgia"/>
            </a:endParaRPr>
          </a:p>
          <a:p>
            <a:pPr marL="12700" marR="145415">
              <a:lnSpc>
                <a:spcPct val="99800"/>
              </a:lnSpc>
              <a:spcBef>
                <a:spcPts val="25"/>
              </a:spcBef>
            </a:pP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Often,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stop our iterations when the loss values haven't improved in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pre-decided number,  say, 10, or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20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iterations.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When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such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thing happens,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say our training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has </a:t>
            </a:r>
            <a:r>
              <a:rPr sz="1850" dirty="0">
                <a:solidFill>
                  <a:srgbClr val="303A3E"/>
                </a:solidFill>
                <a:latin typeface="Georgia"/>
                <a:cs typeface="Georgia"/>
              </a:rPr>
              <a:t>converged,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or  </a:t>
            </a:r>
            <a:r>
              <a:rPr sz="1850" dirty="0">
                <a:solidFill>
                  <a:srgbClr val="303A3E"/>
                </a:solidFill>
                <a:latin typeface="Georgia"/>
                <a:cs typeface="Georgia"/>
              </a:rPr>
              <a:t>convergence </a:t>
            </a:r>
            <a:r>
              <a:rPr sz="1850" spc="10" dirty="0">
                <a:solidFill>
                  <a:srgbClr val="303A3E"/>
                </a:solidFill>
                <a:latin typeface="Georgia"/>
                <a:cs typeface="Georgia"/>
              </a:rPr>
              <a:t>has taken</a:t>
            </a:r>
            <a:r>
              <a:rPr sz="1850" spc="-60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850" spc="5" dirty="0">
                <a:solidFill>
                  <a:srgbClr val="303A3E"/>
                </a:solidFill>
                <a:latin typeface="Georgia"/>
                <a:cs typeface="Georgia"/>
              </a:rPr>
              <a:t>place.</a:t>
            </a:r>
            <a:endParaRPr sz="185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D2E4F2D-B65D-7FF9-4C23-FBC2F70010EE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6F8917-7EA8-A5CC-A447-87F5DFB5C3B6}"/>
                  </a:ext>
                </a:extLst>
              </p14:cNvPr>
              <p14:cNvContentPartPr/>
              <p14:nvPr/>
            </p14:nvContentPartPr>
            <p14:xfrm>
              <a:off x="1216800" y="743040"/>
              <a:ext cx="9801720" cy="505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6F8917-7EA8-A5CC-A447-87F5DFB5C3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7440" y="733680"/>
                <a:ext cx="9820440" cy="507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848994"/>
            <a:chOff x="0" y="0"/>
            <a:chExt cx="12192000" cy="84899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848994"/>
            </a:xfrm>
            <a:custGeom>
              <a:avLst/>
              <a:gdLst/>
              <a:ahLst/>
              <a:cxnLst/>
              <a:rect l="l" t="t" r="r" b="b"/>
              <a:pathLst>
                <a:path w="12192000" h="848994">
                  <a:moveTo>
                    <a:pt x="12192000" y="0"/>
                  </a:moveTo>
                  <a:lnTo>
                    <a:pt x="0" y="0"/>
                  </a:lnTo>
                  <a:lnTo>
                    <a:pt x="0" y="848867"/>
                  </a:lnTo>
                  <a:lnTo>
                    <a:pt x="12192000" y="84886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71988" y="280415"/>
              <a:ext cx="1085088" cy="289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Backward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393" y="1271777"/>
            <a:ext cx="10547985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we </a:t>
            </a:r>
            <a:r>
              <a:rPr sz="1850" spc="15" dirty="0">
                <a:solidFill>
                  <a:srgbClr val="292929"/>
                </a:solidFill>
                <a:latin typeface="Verdana"/>
                <a:cs typeface="Verdana"/>
              </a:rPr>
              <a:t>can’t </a:t>
            </a:r>
            <a:r>
              <a:rPr sz="1850" dirty="0">
                <a:solidFill>
                  <a:srgbClr val="292929"/>
                </a:solidFill>
                <a:latin typeface="Verdana"/>
                <a:cs typeface="Verdana"/>
              </a:rPr>
              <a:t>directly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calculate the </a:t>
            </a:r>
            <a:r>
              <a:rPr sz="1850" dirty="0">
                <a:solidFill>
                  <a:srgbClr val="292929"/>
                </a:solidFill>
                <a:latin typeface="Verdana"/>
                <a:cs typeface="Verdana"/>
              </a:rPr>
              <a:t>derivative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of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the loss function with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respect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to the weights 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and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biases because the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equation of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the loss function does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not contain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the weights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and 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biases. Therefore,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we need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the </a:t>
            </a:r>
            <a:r>
              <a:rPr sz="1850" b="1" spc="5" dirty="0">
                <a:solidFill>
                  <a:srgbClr val="292929"/>
                </a:solidFill>
                <a:latin typeface="Verdana"/>
                <a:cs typeface="Verdana"/>
              </a:rPr>
              <a:t>chain rule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to </a:t>
            </a:r>
            <a:r>
              <a:rPr sz="1850" spc="10" dirty="0">
                <a:solidFill>
                  <a:srgbClr val="292929"/>
                </a:solidFill>
                <a:latin typeface="Verdana"/>
                <a:cs typeface="Verdana"/>
              </a:rPr>
              <a:t>help us </a:t>
            </a:r>
            <a:r>
              <a:rPr sz="1850" spc="5" dirty="0">
                <a:solidFill>
                  <a:srgbClr val="292929"/>
                </a:solidFill>
                <a:latin typeface="Verdana"/>
                <a:cs typeface="Verdana"/>
              </a:rPr>
              <a:t>calculate</a:t>
            </a:r>
            <a:r>
              <a:rPr sz="1850" spc="-5" dirty="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92929"/>
                </a:solidFill>
                <a:latin typeface="Verdana"/>
                <a:cs typeface="Verdana"/>
              </a:rPr>
              <a:t>it.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5508" y="2616673"/>
            <a:ext cx="5505900" cy="279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EFFD4EB-4F60-6F55-F9E4-6A725A66E757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C31496-2CCB-70D0-8CFF-B8F82DB03583}"/>
                  </a:ext>
                </a:extLst>
              </p14:cNvPr>
              <p14:cNvContentPartPr/>
              <p14:nvPr/>
            </p14:nvContentPartPr>
            <p14:xfrm>
              <a:off x="896760" y="1541520"/>
              <a:ext cx="10018080" cy="59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C31496-2CCB-70D0-8CFF-B8F82DB035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400" y="1532160"/>
                <a:ext cx="10036800" cy="61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Tahoma"/>
                <a:cs typeface="Tahoma"/>
              </a:rPr>
              <a:t>Backward</a:t>
            </a:r>
            <a:r>
              <a:rPr sz="3200" b="0" spc="-25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Propagation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8148" y="1531619"/>
            <a:ext cx="7015386" cy="328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592" y="5339892"/>
            <a:ext cx="10895330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5" dirty="0">
                <a:latin typeface="Arial"/>
                <a:cs typeface="Arial"/>
              </a:rPr>
              <a:t>We </a:t>
            </a:r>
            <a:r>
              <a:rPr sz="2100" spc="20" dirty="0">
                <a:latin typeface="Arial"/>
                <a:cs typeface="Arial"/>
              </a:rPr>
              <a:t>know </a:t>
            </a:r>
            <a:r>
              <a:rPr sz="2100" spc="10" dirty="0">
                <a:latin typeface="Arial"/>
                <a:cs typeface="Arial"/>
              </a:rPr>
              <a:t>that </a:t>
            </a:r>
            <a:r>
              <a:rPr sz="2100" spc="15" dirty="0">
                <a:latin typeface="Arial"/>
                <a:cs typeface="Arial"/>
              </a:rPr>
              <a:t>propagation </a:t>
            </a:r>
            <a:r>
              <a:rPr sz="2100" spc="10" dirty="0">
                <a:latin typeface="Arial"/>
                <a:cs typeface="Arial"/>
              </a:rPr>
              <a:t>is </a:t>
            </a:r>
            <a:r>
              <a:rPr sz="2100" spc="20" dirty="0">
                <a:latin typeface="Arial"/>
                <a:cs typeface="Arial"/>
              </a:rPr>
              <a:t>used </a:t>
            </a:r>
            <a:r>
              <a:rPr sz="2100" spc="10" dirty="0">
                <a:latin typeface="Arial"/>
                <a:cs typeface="Arial"/>
              </a:rPr>
              <a:t>to </a:t>
            </a:r>
            <a:r>
              <a:rPr sz="2100" spc="15" dirty="0">
                <a:latin typeface="Arial"/>
                <a:cs typeface="Arial"/>
              </a:rPr>
              <a:t>calculate </a:t>
            </a:r>
            <a:r>
              <a:rPr sz="2100" spc="10" dirty="0">
                <a:latin typeface="Arial"/>
                <a:cs typeface="Arial"/>
              </a:rPr>
              <a:t>the </a:t>
            </a:r>
            <a:r>
              <a:rPr sz="2100" spc="15" dirty="0">
                <a:latin typeface="Arial"/>
                <a:cs typeface="Arial"/>
              </a:rPr>
              <a:t>gradient of </a:t>
            </a:r>
            <a:r>
              <a:rPr sz="2100" spc="10" dirty="0">
                <a:latin typeface="Arial"/>
                <a:cs typeface="Arial"/>
              </a:rPr>
              <a:t>the </a:t>
            </a:r>
            <a:r>
              <a:rPr sz="2100" spc="15" dirty="0">
                <a:latin typeface="Arial"/>
                <a:cs typeface="Arial"/>
              </a:rPr>
              <a:t>loss </a:t>
            </a:r>
            <a:r>
              <a:rPr sz="2100" spc="10" dirty="0">
                <a:latin typeface="Arial"/>
                <a:cs typeface="Arial"/>
              </a:rPr>
              <a:t>function </a:t>
            </a:r>
            <a:r>
              <a:rPr sz="2100" spc="15" dirty="0">
                <a:latin typeface="Arial"/>
                <a:cs typeface="Arial"/>
              </a:rPr>
              <a:t>with</a:t>
            </a:r>
            <a:r>
              <a:rPr sz="2100" spc="-24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respect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15" dirty="0">
                <a:latin typeface="Arial"/>
                <a:cs typeface="Arial"/>
              </a:rPr>
              <a:t>to the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parameters.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DD389A2-6592-7C76-336E-1393D3E15169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77632-3113-4B25-8FE0-6A4F83EA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8200"/>
            <a:ext cx="12192000" cy="5948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E9CA7E-1949-4570-A48C-8CCA65050002}"/>
              </a:ext>
            </a:extLst>
          </p:cNvPr>
          <p:cNvSpPr/>
          <p:nvPr/>
        </p:nvSpPr>
        <p:spPr>
          <a:xfrm>
            <a:off x="5859262" y="942526"/>
            <a:ext cx="6241002" cy="286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B211D4A-8055-64E3-A3A8-5EAEEBAAAB88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BF2757-42C0-68D4-272D-185D7F146126}"/>
                  </a:ext>
                </a:extLst>
              </p14:cNvPr>
              <p14:cNvContentPartPr/>
              <p14:nvPr/>
            </p14:nvContentPartPr>
            <p14:xfrm>
              <a:off x="2912040" y="1094760"/>
              <a:ext cx="8589240" cy="37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BF2757-42C0-68D4-272D-185D7F146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2680" y="1085400"/>
                <a:ext cx="8607960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7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A83F9-AF5D-42C1-B709-F2AF5393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906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C7715-F359-42D3-9139-A02CDD4ED50C}"/>
              </a:ext>
            </a:extLst>
          </p:cNvPr>
          <p:cNvSpPr/>
          <p:nvPr/>
        </p:nvSpPr>
        <p:spPr>
          <a:xfrm>
            <a:off x="97654" y="3150100"/>
            <a:ext cx="5734975" cy="2423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E9675-5ABC-44FE-8A1A-A216F90190CF}"/>
              </a:ext>
            </a:extLst>
          </p:cNvPr>
          <p:cNvSpPr/>
          <p:nvPr/>
        </p:nvSpPr>
        <p:spPr>
          <a:xfrm>
            <a:off x="97654" y="5573702"/>
            <a:ext cx="5291092" cy="1171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82C182F-09A7-373E-790E-9623A9C09D07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153740-7318-C8B3-B7F6-36724F4E0323}"/>
                  </a:ext>
                </a:extLst>
              </p14:cNvPr>
              <p14:cNvContentPartPr/>
              <p14:nvPr/>
            </p14:nvContentPartPr>
            <p14:xfrm>
              <a:off x="1232280" y="1912680"/>
              <a:ext cx="10726920" cy="474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153740-7318-C8B3-B7F6-36724F4E03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920" y="1903320"/>
                <a:ext cx="10745640" cy="47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9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9AC52-5A61-4697-898D-F3A0D405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804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EF402-E50F-4325-94A2-9694E337C223}"/>
              </a:ext>
            </a:extLst>
          </p:cNvPr>
          <p:cNvSpPr/>
          <p:nvPr/>
        </p:nvSpPr>
        <p:spPr>
          <a:xfrm>
            <a:off x="11390050" y="2734930"/>
            <a:ext cx="399496" cy="23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B51719D-6934-6F1E-2A99-448616407569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7CE3D4-0F74-8E2A-ED74-F235FCB7E7F2}"/>
                  </a:ext>
                </a:extLst>
              </p14:cNvPr>
              <p14:cNvContentPartPr/>
              <p14:nvPr/>
            </p14:nvContentPartPr>
            <p14:xfrm>
              <a:off x="11419200" y="2972880"/>
              <a:ext cx="324000" cy="4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7CE3D4-0F74-8E2A-ED74-F235FCB7E7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9840" y="2963520"/>
                <a:ext cx="34272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1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219C9-AF7D-47F5-A95D-EADECFF4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6128"/>
            <a:ext cx="12192000" cy="5865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4D86B-A9C4-4C0F-AF3E-845C4A3C7EA6}"/>
              </a:ext>
            </a:extLst>
          </p:cNvPr>
          <p:cNvSpPr/>
          <p:nvPr/>
        </p:nvSpPr>
        <p:spPr>
          <a:xfrm>
            <a:off x="6249879" y="3544904"/>
            <a:ext cx="435006" cy="23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6BB4C10-B599-36AD-3D16-8FB0F3AF4FE8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96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8A3F4-9DF3-494C-AEF5-D9614B79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" y="952219"/>
            <a:ext cx="12181226" cy="57533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E2D98-E8A5-478E-8012-F46766EFF921}"/>
              </a:ext>
            </a:extLst>
          </p:cNvPr>
          <p:cNvSpPr/>
          <p:nvPr/>
        </p:nvSpPr>
        <p:spPr>
          <a:xfrm>
            <a:off x="8895425" y="2009312"/>
            <a:ext cx="435006" cy="304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69B3AF-06EA-21C2-F99D-76996F2C6904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954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7D2E-ECD5-4AE8-80B4-CAFDFD3A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8868"/>
            <a:ext cx="12192000" cy="5988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EC9BD-0293-413C-8DCB-B260322C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68"/>
            <a:ext cx="12192000" cy="5988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E2065-33DB-458A-B9BA-3AB047AFBB10}"/>
              </a:ext>
            </a:extLst>
          </p:cNvPr>
          <p:cNvSpPr/>
          <p:nvPr/>
        </p:nvSpPr>
        <p:spPr>
          <a:xfrm>
            <a:off x="7084379" y="4443274"/>
            <a:ext cx="3604335" cy="241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AB36D-AEF2-4ED9-9843-68915748AA8D}"/>
              </a:ext>
            </a:extLst>
          </p:cNvPr>
          <p:cNvSpPr/>
          <p:nvPr/>
        </p:nvSpPr>
        <p:spPr>
          <a:xfrm>
            <a:off x="6232124" y="2374776"/>
            <a:ext cx="435006" cy="304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4B01301-83B5-A8B0-7878-19CEA4F33F75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034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7574" y="1700921"/>
            <a:ext cx="2319020" cy="2870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850" spc="-204" dirty="0">
                <a:solidFill>
                  <a:srgbClr val="FFFFFF"/>
                </a:solidFill>
                <a:latin typeface="Tahoma"/>
                <a:cs typeface="Tahoma"/>
              </a:rPr>
              <a:t>EEditdit </a:t>
            </a:r>
            <a:r>
              <a:rPr sz="1850" spc="-45" dirty="0">
                <a:solidFill>
                  <a:srgbClr val="FFFFFF"/>
                </a:solidFill>
                <a:latin typeface="Tahoma"/>
                <a:cs typeface="Tahoma"/>
              </a:rPr>
              <a:t>MasterMaster  </a:t>
            </a:r>
            <a:r>
              <a:rPr sz="1850" spc="-475" dirty="0">
                <a:solidFill>
                  <a:srgbClr val="FFFFFF"/>
                </a:solidFill>
                <a:latin typeface="Tahoma"/>
                <a:cs typeface="Tahoma"/>
              </a:rPr>
              <a:t>texttext</a:t>
            </a:r>
            <a:r>
              <a:rPr sz="185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-155" dirty="0">
                <a:solidFill>
                  <a:srgbClr val="FFFFFF"/>
                </a:solidFill>
                <a:latin typeface="Tahoma"/>
                <a:cs typeface="Tahoma"/>
              </a:rPr>
              <a:t>ststylyleses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728472"/>
            <a:ext cx="4346448" cy="537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7344" y="0"/>
              <a:ext cx="4346448" cy="5388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0" y="1447800"/>
            <a:ext cx="4246373" cy="8978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3300"/>
              </a:lnSpc>
              <a:spcBef>
                <a:spcPts val="305"/>
              </a:spcBef>
            </a:pPr>
            <a:r>
              <a:rPr sz="2000" spc="15" dirty="0"/>
              <a:t>Course </a:t>
            </a:r>
            <a:r>
              <a:rPr sz="2000" spc="10" dirty="0"/>
              <a:t>: </a:t>
            </a:r>
            <a:r>
              <a:rPr sz="2000" b="0" spc="10" dirty="0">
                <a:latin typeface="Tahoma"/>
                <a:cs typeface="Tahoma"/>
              </a:rPr>
              <a:t>Machine Learning  </a:t>
            </a:r>
            <a:r>
              <a:rPr sz="2000" spc="15" dirty="0"/>
              <a:t>Lecture </a:t>
            </a:r>
            <a:r>
              <a:rPr sz="2000" spc="20" dirty="0"/>
              <a:t>On </a:t>
            </a:r>
            <a:r>
              <a:rPr sz="2000" spc="10" dirty="0"/>
              <a:t>: </a:t>
            </a:r>
            <a:r>
              <a:rPr sz="2000" b="0" spc="20" dirty="0">
                <a:latin typeface="Tahoma"/>
                <a:cs typeface="Tahoma"/>
              </a:rPr>
              <a:t>DL  </a:t>
            </a:r>
            <a:br>
              <a:rPr lang="en-IN" sz="2000" b="0" spc="20" dirty="0">
                <a:latin typeface="Tahoma"/>
                <a:cs typeface="Tahoma"/>
              </a:rPr>
            </a:br>
            <a:r>
              <a:rPr sz="2000" spc="10" dirty="0"/>
              <a:t>Instructor : </a:t>
            </a:r>
            <a:r>
              <a:rPr lang="en-IN" sz="2000" b="0" spc="15" dirty="0">
                <a:latin typeface="Tahoma"/>
                <a:cs typeface="Tahoma"/>
              </a:rPr>
              <a:t>Siddhesh Gunjal</a:t>
            </a:r>
            <a:endParaRPr sz="2000" b="0" spc="5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71988" y="280415"/>
            <a:ext cx="1085088" cy="289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23930" y="6434354"/>
            <a:ext cx="188595" cy="21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1200" dirty="0">
                <a:solidFill>
                  <a:srgbClr val="E72C3E"/>
                </a:solidFill>
                <a:latin typeface="Tahoma"/>
                <a:cs typeface="Tahoma"/>
              </a:rPr>
              <a:t>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65784-3DFE-496D-943B-1F063EFD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307"/>
            <a:ext cx="12192000" cy="5988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08D68-A4D9-4D1B-A28E-DD3070F297BF}"/>
              </a:ext>
            </a:extLst>
          </p:cNvPr>
          <p:cNvSpPr/>
          <p:nvPr/>
        </p:nvSpPr>
        <p:spPr>
          <a:xfrm>
            <a:off x="6338656" y="1473340"/>
            <a:ext cx="435006" cy="304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127A43C-AAE8-00B6-D24A-ECAEB39579C1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14:cNvPr>
              <p14:cNvContentPartPr/>
              <p14:nvPr/>
            </p14:nvContentPartPr>
            <p14:xfrm>
              <a:off x="9675720" y="5409000"/>
              <a:ext cx="54000" cy="112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6360" y="5399640"/>
                <a:ext cx="7272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97C79-B5AF-4590-89AE-498AFCD0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" y="746863"/>
            <a:ext cx="12192734" cy="6014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F669C6-EA11-414C-B43D-2F20101488D1}"/>
              </a:ext>
            </a:extLst>
          </p:cNvPr>
          <p:cNvSpPr/>
          <p:nvPr/>
        </p:nvSpPr>
        <p:spPr>
          <a:xfrm>
            <a:off x="4440115" y="2429363"/>
            <a:ext cx="779756" cy="1125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A2C17-64AE-4200-9CC8-2801770D5781}"/>
              </a:ext>
            </a:extLst>
          </p:cNvPr>
          <p:cNvSpPr/>
          <p:nvPr/>
        </p:nvSpPr>
        <p:spPr>
          <a:xfrm>
            <a:off x="4436483" y="3952277"/>
            <a:ext cx="779756" cy="1125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AF3B1-DAC1-4B28-A6FC-DE277580A079}"/>
              </a:ext>
            </a:extLst>
          </p:cNvPr>
          <p:cNvSpPr/>
          <p:nvPr/>
        </p:nvSpPr>
        <p:spPr>
          <a:xfrm>
            <a:off x="5315878" y="1976059"/>
            <a:ext cx="2167998" cy="559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7C8A4-A761-4023-98F9-07443370C88F}"/>
              </a:ext>
            </a:extLst>
          </p:cNvPr>
          <p:cNvSpPr/>
          <p:nvPr/>
        </p:nvSpPr>
        <p:spPr>
          <a:xfrm>
            <a:off x="8667564" y="3858493"/>
            <a:ext cx="3077593" cy="269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FCE5B-7B25-4488-B518-F0EAF20F875C}"/>
              </a:ext>
            </a:extLst>
          </p:cNvPr>
          <p:cNvSpPr/>
          <p:nvPr/>
        </p:nvSpPr>
        <p:spPr>
          <a:xfrm rot="1424236">
            <a:off x="739697" y="2007194"/>
            <a:ext cx="3281866" cy="1341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CD8E-1826-459D-AAF4-B6EA405701C9}"/>
              </a:ext>
            </a:extLst>
          </p:cNvPr>
          <p:cNvSpPr/>
          <p:nvPr/>
        </p:nvSpPr>
        <p:spPr>
          <a:xfrm rot="20465539">
            <a:off x="958272" y="5382185"/>
            <a:ext cx="3519719" cy="1341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426F4-22DF-4234-8E59-71C0E1060A17}"/>
              </a:ext>
            </a:extLst>
          </p:cNvPr>
          <p:cNvSpPr/>
          <p:nvPr/>
        </p:nvSpPr>
        <p:spPr>
          <a:xfrm>
            <a:off x="0" y="3187858"/>
            <a:ext cx="3077593" cy="1341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8D57F14-6422-45DF-09CA-AC3A264F43BB}"/>
              </a:ext>
            </a:extLst>
          </p:cNvPr>
          <p:cNvSpPr txBox="1">
            <a:spLocks/>
          </p:cNvSpPr>
          <p:nvPr/>
        </p:nvSpPr>
        <p:spPr>
          <a:xfrm>
            <a:off x="501192" y="152400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91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E1720-6961-4041-8273-3DBE0255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4483"/>
            <a:ext cx="12192000" cy="5947317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5BA7B13-B546-5E56-7BFA-6249386D7D98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402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1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3200" kern="0" spc="-25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3200" kern="0" spc="-5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40949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5586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ahoma"/>
                <a:cs typeface="Tahoma"/>
              </a:rPr>
              <a:t>Dropout </a:t>
            </a:r>
            <a:r>
              <a:rPr sz="3200" b="0" dirty="0">
                <a:latin typeface="Tahoma"/>
                <a:cs typeface="Tahoma"/>
              </a:rPr>
              <a:t>&amp; Batch</a:t>
            </a:r>
            <a:r>
              <a:rPr sz="3200" b="0" spc="-20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Normalization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9494" y="1677445"/>
            <a:ext cx="2354767" cy="183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436" y="3843654"/>
            <a:ext cx="484695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367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Dropout </a:t>
            </a:r>
            <a:r>
              <a:rPr sz="1600" spc="-5" dirty="0">
                <a:latin typeface="Carlito"/>
                <a:cs typeface="Carlito"/>
              </a:rPr>
              <a:t>is a </a:t>
            </a:r>
            <a:r>
              <a:rPr sz="1600" spc="-10" dirty="0">
                <a:latin typeface="Carlito"/>
                <a:cs typeface="Carlito"/>
              </a:rPr>
              <a:t>regularization technique. </a:t>
            </a:r>
            <a:r>
              <a:rPr sz="1600" spc="-5" dirty="0">
                <a:latin typeface="Carlito"/>
                <a:cs typeface="Carlito"/>
              </a:rPr>
              <a:t>On each </a:t>
            </a:r>
            <a:r>
              <a:rPr sz="1600" spc="-10" dirty="0">
                <a:latin typeface="Carlito"/>
                <a:cs typeface="Carlito"/>
              </a:rPr>
              <a:t>iteration,  we </a:t>
            </a:r>
            <a:r>
              <a:rPr sz="1600" spc="-15" dirty="0">
                <a:latin typeface="Carlito"/>
                <a:cs typeface="Carlito"/>
              </a:rPr>
              <a:t>randomly </a:t>
            </a:r>
            <a:r>
              <a:rPr sz="1600" spc="-10" dirty="0">
                <a:latin typeface="Carlito"/>
                <a:cs typeface="Carlito"/>
              </a:rPr>
              <a:t>shut down some neurons </a:t>
            </a:r>
            <a:r>
              <a:rPr sz="1600" spc="-5" dirty="0">
                <a:latin typeface="Carlito"/>
                <a:cs typeface="Carlito"/>
              </a:rPr>
              <a:t>(units) </a:t>
            </a:r>
            <a:r>
              <a:rPr sz="1600" spc="-10" dirty="0">
                <a:latin typeface="Carlito"/>
                <a:cs typeface="Carlito"/>
              </a:rPr>
              <a:t>on</a:t>
            </a:r>
            <a:r>
              <a:rPr sz="1600" spc="13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each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5" dirty="0">
                <a:latin typeface="Carlito"/>
                <a:cs typeface="Carlito"/>
              </a:rPr>
              <a:t>and don’t use those </a:t>
            </a:r>
            <a:r>
              <a:rPr sz="1600" spc="-10" dirty="0">
                <a:latin typeface="Carlito"/>
                <a:cs typeface="Carlito"/>
              </a:rPr>
              <a:t>neurons </a:t>
            </a:r>
            <a:r>
              <a:rPr sz="1600" spc="-5" dirty="0">
                <a:latin typeface="Carlito"/>
                <a:cs typeface="Carlito"/>
              </a:rPr>
              <a:t>in both </a:t>
            </a:r>
            <a:r>
              <a:rPr sz="1600" spc="-15" dirty="0">
                <a:latin typeface="Carlito"/>
                <a:cs typeface="Carlito"/>
              </a:rPr>
              <a:t>forward  </a:t>
            </a:r>
            <a:r>
              <a:rPr sz="1600" spc="-10" dirty="0">
                <a:latin typeface="Carlito"/>
                <a:cs typeface="Carlito"/>
              </a:rPr>
              <a:t>propagation </a:t>
            </a:r>
            <a:r>
              <a:rPr sz="1600" spc="-5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back-propagation. </a:t>
            </a:r>
            <a:r>
              <a:rPr sz="1600" spc="-5" dirty="0">
                <a:latin typeface="Carlito"/>
                <a:cs typeface="Carlito"/>
              </a:rPr>
              <a:t>Since the units </a:t>
            </a:r>
            <a:r>
              <a:rPr sz="1600" spc="-10" dirty="0">
                <a:latin typeface="Carlito"/>
                <a:cs typeface="Carlito"/>
              </a:rPr>
              <a:t>that  </a:t>
            </a:r>
            <a:r>
              <a:rPr sz="1600" spc="-5" dirty="0">
                <a:latin typeface="Carlito"/>
                <a:cs typeface="Carlito"/>
              </a:rPr>
              <a:t>will be </a:t>
            </a:r>
            <a:r>
              <a:rPr sz="1600" spc="-10" dirty="0">
                <a:latin typeface="Carlito"/>
                <a:cs typeface="Carlito"/>
              </a:rPr>
              <a:t>dropped out </a:t>
            </a:r>
            <a:r>
              <a:rPr sz="1600" spc="-5" dirty="0">
                <a:latin typeface="Carlito"/>
                <a:cs typeface="Carlito"/>
              </a:rPr>
              <a:t>on each </a:t>
            </a:r>
            <a:r>
              <a:rPr sz="1600" spc="-10" dirty="0">
                <a:latin typeface="Carlito"/>
                <a:cs typeface="Carlito"/>
              </a:rPr>
              <a:t>iteration </a:t>
            </a:r>
            <a:r>
              <a:rPr sz="1600" spc="-5" dirty="0">
                <a:latin typeface="Carlito"/>
                <a:cs typeface="Carlito"/>
              </a:rPr>
              <a:t>will be </a:t>
            </a:r>
            <a:r>
              <a:rPr sz="1600" spc="-15" dirty="0">
                <a:latin typeface="Carlito"/>
                <a:cs typeface="Carlito"/>
              </a:rPr>
              <a:t>random, </a:t>
            </a:r>
            <a:r>
              <a:rPr sz="1600" spc="-10" dirty="0">
                <a:latin typeface="Carlito"/>
                <a:cs typeface="Carlito"/>
              </a:rPr>
              <a:t>the  </a:t>
            </a:r>
            <a:r>
              <a:rPr sz="1600" spc="-5" dirty="0">
                <a:latin typeface="Carlito"/>
                <a:cs typeface="Carlito"/>
              </a:rPr>
              <a:t>learning algorithm will </a:t>
            </a:r>
            <a:r>
              <a:rPr sz="1600" spc="-15" dirty="0">
                <a:latin typeface="Carlito"/>
                <a:cs typeface="Carlito"/>
              </a:rPr>
              <a:t>have </a:t>
            </a:r>
            <a:r>
              <a:rPr sz="1600" spc="-5" dirty="0">
                <a:latin typeface="Carlito"/>
                <a:cs typeface="Carlito"/>
              </a:rPr>
              <a:t>no idea which </a:t>
            </a:r>
            <a:r>
              <a:rPr sz="1600" spc="-10" dirty="0">
                <a:latin typeface="Carlito"/>
                <a:cs typeface="Carlito"/>
              </a:rPr>
              <a:t>neurons </a:t>
            </a:r>
            <a:r>
              <a:rPr sz="1600" spc="-5" dirty="0">
                <a:latin typeface="Carlito"/>
                <a:cs typeface="Carlito"/>
              </a:rPr>
              <a:t>will </a:t>
            </a:r>
            <a:r>
              <a:rPr sz="1600" spc="-10" dirty="0">
                <a:latin typeface="Carlito"/>
                <a:cs typeface="Carlito"/>
              </a:rPr>
              <a:t>be  shut down </a:t>
            </a:r>
            <a:r>
              <a:rPr sz="1600" spc="-5" dirty="0">
                <a:latin typeface="Carlito"/>
                <a:cs typeface="Carlito"/>
              </a:rPr>
              <a:t>on </a:t>
            </a:r>
            <a:r>
              <a:rPr sz="1600" spc="-10" dirty="0">
                <a:latin typeface="Carlito"/>
                <a:cs typeface="Carlito"/>
              </a:rPr>
              <a:t>every iteration; </a:t>
            </a:r>
            <a:r>
              <a:rPr sz="1600" spc="-20" dirty="0">
                <a:latin typeface="Carlito"/>
                <a:cs typeface="Carlito"/>
              </a:rPr>
              <a:t>therefore, force </a:t>
            </a:r>
            <a:r>
              <a:rPr sz="1600" spc="-5" dirty="0">
                <a:latin typeface="Carlito"/>
                <a:cs typeface="Carlito"/>
              </a:rPr>
              <a:t>the learning  algorithm </a:t>
            </a:r>
            <a:r>
              <a:rPr sz="1600" spc="-10" dirty="0">
                <a:latin typeface="Carlito"/>
                <a:cs typeface="Carlito"/>
              </a:rPr>
              <a:t>to spread </a:t>
            </a:r>
            <a:r>
              <a:rPr sz="1600" spc="-5" dirty="0">
                <a:latin typeface="Carlito"/>
                <a:cs typeface="Carlito"/>
              </a:rPr>
              <a:t>out the weights and not </a:t>
            </a:r>
            <a:r>
              <a:rPr sz="1600" spc="-15" dirty="0">
                <a:latin typeface="Carlito"/>
                <a:cs typeface="Carlito"/>
              </a:rPr>
              <a:t>focus </a:t>
            </a:r>
            <a:r>
              <a:rPr sz="1600" spc="-10" dirty="0">
                <a:latin typeface="Carlito"/>
                <a:cs typeface="Carlito"/>
              </a:rPr>
              <a:t>on  some </a:t>
            </a:r>
            <a:r>
              <a:rPr sz="1600" spc="-5" dirty="0">
                <a:latin typeface="Carlito"/>
                <a:cs typeface="Carlito"/>
              </a:rPr>
              <a:t>specific </a:t>
            </a:r>
            <a:r>
              <a:rPr sz="1600" spc="-15" dirty="0">
                <a:latin typeface="Carlito"/>
                <a:cs typeface="Carlito"/>
              </a:rPr>
              <a:t>features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(units)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8435" y="1165860"/>
            <a:ext cx="3502429" cy="2522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9092" y="3843654"/>
            <a:ext cx="45745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Batch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Normalization </a:t>
            </a:r>
            <a:r>
              <a:rPr sz="1600" spc="-40" dirty="0">
                <a:latin typeface="Carlito"/>
                <a:cs typeface="Carlito"/>
              </a:rPr>
              <a:t>We </a:t>
            </a:r>
            <a:r>
              <a:rPr sz="1600" spc="-10" dirty="0">
                <a:latin typeface="Carlito"/>
                <a:cs typeface="Carlito"/>
              </a:rPr>
              <a:t>normalize </a:t>
            </a:r>
            <a:r>
              <a:rPr sz="1600" spc="-5" dirty="0">
                <a:latin typeface="Carlito"/>
                <a:cs typeface="Carlito"/>
              </a:rPr>
              <a:t>the input </a:t>
            </a: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10" dirty="0">
                <a:latin typeface="Carlito"/>
                <a:cs typeface="Carlito"/>
              </a:rPr>
              <a:t>by  </a:t>
            </a:r>
            <a:r>
              <a:rPr sz="1600" spc="-5" dirty="0">
                <a:latin typeface="Carlito"/>
                <a:cs typeface="Carlito"/>
              </a:rPr>
              <a:t>adjusting and scaling the </a:t>
            </a:r>
            <a:r>
              <a:rPr sz="1600" spc="-10" dirty="0">
                <a:latin typeface="Carlito"/>
                <a:cs typeface="Carlito"/>
              </a:rPr>
              <a:t>activations.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10" dirty="0">
                <a:latin typeface="Carlito"/>
                <a:cs typeface="Carlito"/>
              </a:rPr>
              <a:t>example,  </a:t>
            </a:r>
            <a:r>
              <a:rPr sz="1600" spc="-5" dirty="0">
                <a:latin typeface="Carlito"/>
                <a:cs typeface="Carlito"/>
              </a:rPr>
              <a:t>when </a:t>
            </a:r>
            <a:r>
              <a:rPr sz="1600" spc="-10" dirty="0">
                <a:latin typeface="Carlito"/>
                <a:cs typeface="Carlito"/>
              </a:rPr>
              <a:t>we </a:t>
            </a:r>
            <a:r>
              <a:rPr sz="1600" spc="-15" dirty="0">
                <a:latin typeface="Carlito"/>
                <a:cs typeface="Carlito"/>
              </a:rPr>
              <a:t>have features from </a:t>
            </a:r>
            <a:r>
              <a:rPr sz="1600" spc="-5" dirty="0">
                <a:latin typeface="Carlito"/>
                <a:cs typeface="Carlito"/>
              </a:rPr>
              <a:t>0 </a:t>
            </a:r>
            <a:r>
              <a:rPr sz="1600" spc="-1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1 and </a:t>
            </a:r>
            <a:r>
              <a:rPr sz="1600" spc="-10" dirty="0">
                <a:latin typeface="Carlito"/>
                <a:cs typeface="Carlito"/>
              </a:rPr>
              <a:t>some </a:t>
            </a:r>
            <a:r>
              <a:rPr sz="1600" spc="-15" dirty="0">
                <a:latin typeface="Carlito"/>
                <a:cs typeface="Carlito"/>
              </a:rPr>
              <a:t>from </a:t>
            </a:r>
            <a:r>
              <a:rPr sz="1600" spc="-5" dirty="0">
                <a:latin typeface="Carlito"/>
                <a:cs typeface="Carlito"/>
              </a:rPr>
              <a:t>1 </a:t>
            </a:r>
            <a:r>
              <a:rPr sz="1600" spc="-10" dirty="0">
                <a:latin typeface="Carlito"/>
                <a:cs typeface="Carlito"/>
              </a:rPr>
              <a:t>to  1000, we </a:t>
            </a:r>
            <a:r>
              <a:rPr sz="1600" spc="-5" dirty="0">
                <a:latin typeface="Carlito"/>
                <a:cs typeface="Carlito"/>
              </a:rPr>
              <a:t>should </a:t>
            </a:r>
            <a:r>
              <a:rPr sz="1600" spc="-10" dirty="0">
                <a:latin typeface="Carlito"/>
                <a:cs typeface="Carlito"/>
              </a:rPr>
              <a:t>normalize </a:t>
            </a:r>
            <a:r>
              <a:rPr sz="1600" spc="-5" dirty="0">
                <a:latin typeface="Carlito"/>
                <a:cs typeface="Carlito"/>
              </a:rPr>
              <a:t>them </a:t>
            </a:r>
            <a:r>
              <a:rPr sz="1600" spc="-10" dirty="0">
                <a:latin typeface="Carlito"/>
                <a:cs typeface="Carlito"/>
              </a:rPr>
              <a:t>to speed </a:t>
            </a:r>
            <a:r>
              <a:rPr sz="1600" spc="-5" dirty="0">
                <a:latin typeface="Carlito"/>
                <a:cs typeface="Carlito"/>
              </a:rPr>
              <a:t>up learning.  If the input </a:t>
            </a: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benefiting </a:t>
            </a:r>
            <a:r>
              <a:rPr sz="1600" spc="-15" dirty="0">
                <a:latin typeface="Carlito"/>
                <a:cs typeface="Carlito"/>
              </a:rPr>
              <a:t>from </a:t>
            </a:r>
            <a:r>
              <a:rPr sz="1600" spc="-5" dirty="0">
                <a:latin typeface="Carlito"/>
                <a:cs typeface="Carlito"/>
              </a:rPr>
              <a:t>it, </a:t>
            </a:r>
            <a:r>
              <a:rPr sz="1600" spc="-15" dirty="0">
                <a:latin typeface="Carlito"/>
                <a:cs typeface="Carlito"/>
              </a:rPr>
              <a:t>why </a:t>
            </a:r>
            <a:r>
              <a:rPr sz="1600" spc="-10" dirty="0">
                <a:latin typeface="Carlito"/>
                <a:cs typeface="Carlito"/>
              </a:rPr>
              <a:t>not </a:t>
            </a:r>
            <a:r>
              <a:rPr sz="1600" spc="-5" dirty="0">
                <a:latin typeface="Carlito"/>
                <a:cs typeface="Carlito"/>
              </a:rPr>
              <a:t>do </a:t>
            </a:r>
            <a:r>
              <a:rPr sz="1600" spc="-10" dirty="0">
                <a:latin typeface="Carlito"/>
                <a:cs typeface="Carlito"/>
              </a:rPr>
              <a:t>the  same </a:t>
            </a:r>
            <a:r>
              <a:rPr sz="1600" spc="-5" dirty="0">
                <a:latin typeface="Carlito"/>
                <a:cs typeface="Carlito"/>
              </a:rPr>
              <a:t>thing also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in the </a:t>
            </a:r>
            <a:r>
              <a:rPr sz="1600" spc="-10" dirty="0">
                <a:latin typeface="Carlito"/>
                <a:cs typeface="Carlito"/>
              </a:rPr>
              <a:t>hidden </a:t>
            </a:r>
            <a:r>
              <a:rPr sz="1600" spc="-20" dirty="0">
                <a:latin typeface="Carlito"/>
                <a:cs typeface="Carlito"/>
              </a:rPr>
              <a:t>layers, </a:t>
            </a:r>
            <a:r>
              <a:rPr sz="1600" spc="-10" dirty="0">
                <a:latin typeface="Carlito"/>
                <a:cs typeface="Carlito"/>
              </a:rPr>
              <a:t>that  </a:t>
            </a:r>
            <a:r>
              <a:rPr sz="1600" spc="-15" dirty="0">
                <a:latin typeface="Carlito"/>
                <a:cs typeface="Carlito"/>
              </a:rPr>
              <a:t>are </a:t>
            </a:r>
            <a:r>
              <a:rPr sz="1600" spc="-5" dirty="0">
                <a:latin typeface="Carlito"/>
                <a:cs typeface="Carlito"/>
              </a:rPr>
              <a:t>changing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the time, and </a:t>
            </a:r>
            <a:r>
              <a:rPr sz="1600" spc="-10" dirty="0">
                <a:latin typeface="Carlito"/>
                <a:cs typeface="Carlito"/>
              </a:rPr>
              <a:t>get 10 </a:t>
            </a:r>
            <a:r>
              <a:rPr sz="1600" spc="-5" dirty="0">
                <a:latin typeface="Carlito"/>
                <a:cs typeface="Carlito"/>
              </a:rPr>
              <a:t>times or </a:t>
            </a:r>
            <a:r>
              <a:rPr sz="1600" spc="-15" dirty="0">
                <a:latin typeface="Carlito"/>
                <a:cs typeface="Carlito"/>
              </a:rPr>
              <a:t>more  </a:t>
            </a:r>
            <a:r>
              <a:rPr sz="1600" spc="-10" dirty="0">
                <a:latin typeface="Carlito"/>
                <a:cs typeface="Carlito"/>
              </a:rPr>
              <a:t>improvement </a:t>
            </a:r>
            <a:r>
              <a:rPr sz="1600" spc="-5" dirty="0">
                <a:latin typeface="Carlito"/>
                <a:cs typeface="Carlito"/>
              </a:rPr>
              <a:t>in the </a:t>
            </a:r>
            <a:r>
              <a:rPr sz="1600" spc="-10" dirty="0">
                <a:latin typeface="Carlito"/>
                <a:cs typeface="Carlito"/>
              </a:rPr>
              <a:t>training</a:t>
            </a:r>
            <a:r>
              <a:rPr sz="1600" spc="1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speed.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ACE2B87-3F7B-BFEB-BB3C-62C1C275137B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D25C94-3483-D889-02BB-346FD8F4DD16}"/>
                  </a:ext>
                </a:extLst>
              </p14:cNvPr>
              <p14:cNvContentPartPr/>
              <p14:nvPr/>
            </p14:nvContentPartPr>
            <p14:xfrm>
              <a:off x="529200" y="1004760"/>
              <a:ext cx="10791360" cy="5106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D25C94-3483-D889-02BB-346FD8F4DD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840" y="995400"/>
                <a:ext cx="10810080" cy="512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FC2F8-67B5-48A9-85A5-E61B99ED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4157"/>
            <a:ext cx="10515599" cy="51981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DE5564-9386-E46D-A8F2-70AC4F1C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ECC4895-E282-8C96-02DF-41CEA9A40E89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5586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b="0" kern="0" spc="-5" dirty="0"/>
              <a:t>Dropout</a:t>
            </a:r>
            <a:endParaRPr lang="en-IN" sz="3200" kern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EC60AC-6B45-6EF5-B6BB-23E6599A1816}"/>
                  </a:ext>
                </a:extLst>
              </p14:cNvPr>
              <p14:cNvContentPartPr/>
              <p14:nvPr/>
            </p14:nvContentPartPr>
            <p14:xfrm>
              <a:off x="3209400" y="5170680"/>
              <a:ext cx="6340680" cy="138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EC60AC-6B45-6EF5-B6BB-23E6599A18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0040" y="5161320"/>
                <a:ext cx="6359400" cy="1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26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8973-E0C9-40A1-B254-8946B17C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60" y="1058333"/>
            <a:ext cx="9562279" cy="5571067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969931D-B026-586F-5908-BB4CECF1FFE0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5586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200" kern="0" spc="-5" dirty="0">
                <a:solidFill>
                  <a:schemeClr val="bg1"/>
                </a:solidFill>
                <a:latin typeface="Tahoma"/>
                <a:cs typeface="Tahoma"/>
              </a:rPr>
              <a:t>Dropout</a:t>
            </a:r>
            <a:endParaRPr lang="en-IN" sz="32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095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466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5" dirty="0">
                <a:latin typeface="Tahoma"/>
                <a:cs typeface="Tahoma"/>
              </a:rPr>
              <a:t>Feature</a:t>
            </a:r>
            <a:r>
              <a:rPr sz="3200" b="0" spc="-75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maps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161" y="1682495"/>
            <a:ext cx="10894239" cy="3547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EEF51CD-D2A1-1315-8D16-8098855D73A0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35DEED-67A5-C502-493C-C1AB0B7FE89A}"/>
                  </a:ext>
                </a:extLst>
              </p14:cNvPr>
              <p14:cNvContentPartPr/>
              <p14:nvPr/>
            </p14:nvContentPartPr>
            <p14:xfrm>
              <a:off x="425520" y="578520"/>
              <a:ext cx="10710360" cy="455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35DEED-67A5-C502-493C-C1AB0B7FE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569160"/>
                <a:ext cx="10729080" cy="457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0" y="762001"/>
            <a:ext cx="5745133" cy="59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/>
          <p:nvPr/>
        </p:nvSpPr>
        <p:spPr>
          <a:xfrm>
            <a:off x="1424289" y="1001300"/>
            <a:ext cx="911600" cy="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57"/>
          <p:cNvSpPr/>
          <p:nvPr/>
        </p:nvSpPr>
        <p:spPr>
          <a:xfrm>
            <a:off x="568833" y="762000"/>
            <a:ext cx="1276400" cy="23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900" y="886173"/>
            <a:ext cx="9550867" cy="343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/>
        </p:nvSpPr>
        <p:spPr>
          <a:xfrm>
            <a:off x="8355667" y="1276667"/>
            <a:ext cx="369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5x5 filters</a:t>
            </a:r>
            <a:endParaRPr sz="3200"/>
          </a:p>
          <a:p>
            <a:r>
              <a:rPr lang="en" sz="2400"/>
              <a:t>(32 total)</a:t>
            </a:r>
            <a:endParaRPr sz="2400"/>
          </a:p>
        </p:txBody>
      </p:sp>
      <p:sp>
        <p:nvSpPr>
          <p:cNvPr id="498" name="Google Shape;498;p57"/>
          <p:cNvSpPr/>
          <p:nvPr/>
        </p:nvSpPr>
        <p:spPr>
          <a:xfrm>
            <a:off x="2404223" y="886302"/>
            <a:ext cx="330400" cy="34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57"/>
          <p:cNvSpPr/>
          <p:nvPr/>
        </p:nvSpPr>
        <p:spPr>
          <a:xfrm>
            <a:off x="670433" y="2412267"/>
            <a:ext cx="754000" cy="8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0" name="Google Shape;500;p57"/>
          <p:cNvCxnSpPr>
            <a:stCxn id="498" idx="2"/>
            <a:endCxn id="499" idx="3"/>
          </p:cNvCxnSpPr>
          <p:nvPr/>
        </p:nvCxnSpPr>
        <p:spPr>
          <a:xfrm flipH="1">
            <a:off x="1424623" y="1229902"/>
            <a:ext cx="1144800" cy="160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57"/>
          <p:cNvSpPr txBox="1"/>
          <p:nvPr/>
        </p:nvSpPr>
        <p:spPr>
          <a:xfrm>
            <a:off x="6417567" y="2687667"/>
            <a:ext cx="5469200" cy="3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/>
          </a:p>
        </p:txBody>
      </p:sp>
      <p:pic>
        <p:nvPicPr>
          <p:cNvPr id="502" name="Google Shape;5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1" y="4536933"/>
            <a:ext cx="5389532" cy="630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6940167" y="3049367"/>
            <a:ext cx="5046800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We call the layer convolutional because it is related to convolution of two signals:</a:t>
            </a:r>
            <a:endParaRPr sz="2400"/>
          </a:p>
        </p:txBody>
      </p:sp>
      <p:cxnSp>
        <p:nvCxnSpPr>
          <p:cNvPr id="504" name="Google Shape;504;p57"/>
          <p:cNvCxnSpPr/>
          <p:nvPr/>
        </p:nvCxnSpPr>
        <p:spPr>
          <a:xfrm rot="10800000">
            <a:off x="10232167" y="5091800"/>
            <a:ext cx="0" cy="6040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57"/>
          <p:cNvSpPr txBox="1"/>
          <p:nvPr/>
        </p:nvSpPr>
        <p:spPr>
          <a:xfrm>
            <a:off x="7860233" y="5652100"/>
            <a:ext cx="4296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element-wise multiplication and sum of a filter and the signal (image)</a:t>
            </a:r>
            <a:endParaRPr sz="2400"/>
          </a:p>
        </p:txBody>
      </p:sp>
      <p:sp>
        <p:nvSpPr>
          <p:cNvPr id="506" name="Google Shape;506;p57"/>
          <p:cNvSpPr txBox="1"/>
          <p:nvPr/>
        </p:nvSpPr>
        <p:spPr>
          <a:xfrm>
            <a:off x="2709033" y="1083416"/>
            <a:ext cx="5745200" cy="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one filter =&gt; </a:t>
            </a:r>
            <a:endParaRPr sz="2400"/>
          </a:p>
          <a:p>
            <a:r>
              <a:rPr lang="en" sz="2400"/>
              <a:t>one activation map</a:t>
            </a:r>
            <a:endParaRPr sz="2400"/>
          </a:p>
        </p:txBody>
      </p:sp>
      <p:sp>
        <p:nvSpPr>
          <p:cNvPr id="507" name="Google Shape;507;p57"/>
          <p:cNvSpPr/>
          <p:nvPr/>
        </p:nvSpPr>
        <p:spPr>
          <a:xfrm>
            <a:off x="6544789" y="897768"/>
            <a:ext cx="330400" cy="343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8" name="Google Shape;508;p57"/>
          <p:cNvCxnSpPr>
            <a:stCxn id="507" idx="2"/>
          </p:cNvCxnSpPr>
          <p:nvPr/>
        </p:nvCxnSpPr>
        <p:spPr>
          <a:xfrm flipH="1">
            <a:off x="1404389" y="1241368"/>
            <a:ext cx="5305600" cy="2940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57"/>
          <p:cNvSpPr/>
          <p:nvPr/>
        </p:nvSpPr>
        <p:spPr>
          <a:xfrm>
            <a:off x="670433" y="4127954"/>
            <a:ext cx="754000" cy="84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57"/>
          <p:cNvSpPr txBox="1"/>
          <p:nvPr/>
        </p:nvSpPr>
        <p:spPr>
          <a:xfrm>
            <a:off x="4761300" y="6252867"/>
            <a:ext cx="1881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Figure copyright Andrej Karpathy.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CACAA3-209E-11BA-E007-05591B0CB17D}"/>
                  </a:ext>
                </a:extLst>
              </p14:cNvPr>
              <p14:cNvContentPartPr/>
              <p14:nvPr/>
            </p14:nvContentPartPr>
            <p14:xfrm>
              <a:off x="372240" y="907920"/>
              <a:ext cx="11050200" cy="172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CACAA3-209E-11BA-E007-05591B0CB1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0" y="898560"/>
                <a:ext cx="11068920" cy="174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54673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3D </a:t>
            </a:r>
            <a:r>
              <a:rPr sz="3200" b="0" spc="-10" dirty="0">
                <a:latin typeface="Tahoma"/>
                <a:cs typeface="Tahoma"/>
              </a:rPr>
              <a:t>Convs </a:t>
            </a:r>
            <a:r>
              <a:rPr sz="3200" b="0" dirty="0">
                <a:latin typeface="Tahoma"/>
                <a:cs typeface="Tahoma"/>
              </a:rPr>
              <a:t>and CNN-RNN</a:t>
            </a:r>
            <a:r>
              <a:rPr sz="3200" b="0" spc="-45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Stack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219" y="1130934"/>
            <a:ext cx="876363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analyzing videos using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neural networks, </a:t>
            </a:r>
            <a:r>
              <a:rPr sz="1850" b="1" spc="5" dirty="0">
                <a:solidFill>
                  <a:srgbClr val="333333"/>
                </a:solidFill>
                <a:latin typeface="Carlito"/>
                <a:cs typeface="Carlito"/>
              </a:rPr>
              <a:t>two </a:t>
            </a:r>
            <a:r>
              <a:rPr sz="1850" b="1" spc="10" dirty="0">
                <a:solidFill>
                  <a:srgbClr val="333333"/>
                </a:solidFill>
                <a:latin typeface="Carlito"/>
                <a:cs typeface="Carlito"/>
              </a:rPr>
              <a:t>types </a:t>
            </a:r>
            <a:r>
              <a:rPr sz="1850" b="1" spc="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50" b="1" spc="-5" dirty="0">
                <a:solidFill>
                  <a:srgbClr val="333333"/>
                </a:solidFill>
                <a:latin typeface="Carlito"/>
                <a:cs typeface="Carlito"/>
              </a:rPr>
              <a:t>architectures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used</a:t>
            </a:r>
            <a:r>
              <a:rPr sz="1850" spc="-1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commonly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948" y="2330195"/>
            <a:ext cx="5468112" cy="1429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056" y="2328164"/>
            <a:ext cx="11135360" cy="3286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13755" marR="5080" indent="4445" algn="ctr">
              <a:lnSpc>
                <a:spcPct val="100800"/>
              </a:lnSpc>
              <a:spcBef>
                <a:spcPts val="105"/>
              </a:spcBef>
            </a:pPr>
            <a:r>
              <a:rPr sz="1850" b="1" spc="10" dirty="0">
                <a:solidFill>
                  <a:srgbClr val="333333"/>
                </a:solidFill>
                <a:latin typeface="Carlito"/>
                <a:cs typeface="Carlito"/>
              </a:rPr>
              <a:t>3D </a:t>
            </a:r>
            <a:r>
              <a:rPr sz="1850" b="1" spc="5" dirty="0">
                <a:solidFill>
                  <a:srgbClr val="333333"/>
                </a:solidFill>
                <a:latin typeface="Carlito"/>
                <a:cs typeface="Carlito"/>
              </a:rPr>
              <a:t>convolutional network </a:t>
            </a:r>
            <a:r>
              <a:rPr sz="1850" spc="-10" dirty="0">
                <a:solidFill>
                  <a:srgbClr val="333333"/>
                </a:solidFill>
                <a:latin typeface="Carlito"/>
                <a:cs typeface="Carlito"/>
              </a:rPr>
              <a:t>it’s </a:t>
            </a:r>
            <a:r>
              <a:rPr sz="1850" spc="10" dirty="0">
                <a:latin typeface="Carlito"/>
                <a:cs typeface="Carlito"/>
              </a:rPr>
              <a:t>a </a:t>
            </a:r>
            <a:r>
              <a:rPr sz="1850" dirty="0">
                <a:latin typeface="Carlito"/>
                <a:cs typeface="Carlito"/>
              </a:rPr>
              <a:t>natural extension to  </a:t>
            </a:r>
            <a:r>
              <a:rPr sz="1850" spc="10" dirty="0">
                <a:latin typeface="Carlito"/>
                <a:cs typeface="Carlito"/>
              </a:rPr>
              <a:t>the 2D </a:t>
            </a:r>
            <a:r>
              <a:rPr sz="1850" dirty="0">
                <a:latin typeface="Carlito"/>
                <a:cs typeface="Carlito"/>
              </a:rPr>
              <a:t>convolutions you </a:t>
            </a:r>
            <a:r>
              <a:rPr sz="1850" spc="-5" dirty="0">
                <a:latin typeface="Carlito"/>
                <a:cs typeface="Carlito"/>
              </a:rPr>
              <a:t>are </a:t>
            </a:r>
            <a:r>
              <a:rPr sz="1850" spc="5" dirty="0">
                <a:latin typeface="Carlito"/>
                <a:cs typeface="Carlito"/>
              </a:rPr>
              <a:t>already familiar </a:t>
            </a:r>
            <a:r>
              <a:rPr sz="1850" spc="10" dirty="0">
                <a:latin typeface="Carlito"/>
                <a:cs typeface="Carlito"/>
              </a:rPr>
              <a:t>with.</a:t>
            </a:r>
            <a:r>
              <a:rPr sz="1850" spc="-204" dirty="0">
                <a:latin typeface="Carlito"/>
                <a:cs typeface="Carlito"/>
              </a:rPr>
              <a:t> </a:t>
            </a:r>
            <a:r>
              <a:rPr sz="1850" dirty="0">
                <a:latin typeface="Carlito"/>
                <a:cs typeface="Carlito"/>
              </a:rPr>
              <a:t>Just  </a:t>
            </a:r>
            <a:r>
              <a:rPr sz="1850" spc="-10" dirty="0">
                <a:latin typeface="Carlito"/>
                <a:cs typeface="Carlito"/>
              </a:rPr>
              <a:t>like </a:t>
            </a:r>
            <a:r>
              <a:rPr sz="1850" spc="5" dirty="0">
                <a:latin typeface="Carlito"/>
                <a:cs typeface="Carlito"/>
              </a:rPr>
              <a:t>in </a:t>
            </a:r>
            <a:r>
              <a:rPr sz="1850" spc="10" dirty="0">
                <a:latin typeface="Carlito"/>
                <a:cs typeface="Carlito"/>
              </a:rPr>
              <a:t>2D </a:t>
            </a:r>
            <a:r>
              <a:rPr sz="1850" spc="-35" dirty="0">
                <a:latin typeface="Carlito"/>
                <a:cs typeface="Carlito"/>
              </a:rPr>
              <a:t>conv, </a:t>
            </a:r>
            <a:r>
              <a:rPr sz="1850" dirty="0">
                <a:latin typeface="Carlito"/>
                <a:cs typeface="Carlito"/>
              </a:rPr>
              <a:t>you move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dirty="0">
                <a:latin typeface="Carlito"/>
                <a:cs typeface="Carlito"/>
              </a:rPr>
              <a:t>filter </a:t>
            </a:r>
            <a:r>
              <a:rPr sz="1850" spc="5" dirty="0">
                <a:latin typeface="Carlito"/>
                <a:cs typeface="Carlito"/>
              </a:rPr>
              <a:t>in two </a:t>
            </a:r>
            <a:r>
              <a:rPr sz="1850" dirty="0">
                <a:latin typeface="Carlito"/>
                <a:cs typeface="Carlito"/>
              </a:rPr>
              <a:t>directions (x  </a:t>
            </a:r>
            <a:r>
              <a:rPr sz="1850" spc="10" dirty="0">
                <a:latin typeface="Carlito"/>
                <a:cs typeface="Carlito"/>
              </a:rPr>
              <a:t>and </a:t>
            </a:r>
            <a:r>
              <a:rPr sz="1850" spc="5" dirty="0">
                <a:latin typeface="Carlito"/>
                <a:cs typeface="Carlito"/>
              </a:rPr>
              <a:t>y), in </a:t>
            </a:r>
            <a:r>
              <a:rPr sz="1850" spc="10" dirty="0">
                <a:latin typeface="Carlito"/>
                <a:cs typeface="Carlito"/>
              </a:rPr>
              <a:t>3D </a:t>
            </a:r>
            <a:r>
              <a:rPr sz="1850" spc="-35" dirty="0">
                <a:latin typeface="Carlito"/>
                <a:cs typeface="Carlito"/>
              </a:rPr>
              <a:t>conv, </a:t>
            </a:r>
            <a:r>
              <a:rPr sz="1850" dirty="0">
                <a:latin typeface="Carlito"/>
                <a:cs typeface="Carlito"/>
              </a:rPr>
              <a:t>you </a:t>
            </a:r>
            <a:r>
              <a:rPr sz="1850" spc="5" dirty="0">
                <a:latin typeface="Carlito"/>
                <a:cs typeface="Carlito"/>
              </a:rPr>
              <a:t>move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dirty="0">
                <a:latin typeface="Carlito"/>
                <a:cs typeface="Carlito"/>
              </a:rPr>
              <a:t>filter </a:t>
            </a:r>
            <a:r>
              <a:rPr sz="1850" spc="5" dirty="0">
                <a:latin typeface="Carlito"/>
                <a:cs typeface="Carlito"/>
              </a:rPr>
              <a:t>in </a:t>
            </a:r>
            <a:r>
              <a:rPr sz="1850" dirty="0">
                <a:latin typeface="Carlito"/>
                <a:cs typeface="Carlito"/>
              </a:rPr>
              <a:t>three  directions (x, </a:t>
            </a:r>
            <a:r>
              <a:rPr sz="1850" spc="10" dirty="0">
                <a:latin typeface="Carlito"/>
                <a:cs typeface="Carlito"/>
              </a:rPr>
              <a:t>y and</a:t>
            </a:r>
            <a:r>
              <a:rPr sz="1850" spc="-65" dirty="0">
                <a:latin typeface="Carlito"/>
                <a:cs typeface="Carlito"/>
              </a:rPr>
              <a:t> </a:t>
            </a:r>
            <a:r>
              <a:rPr sz="1850" spc="5" dirty="0">
                <a:latin typeface="Carlito"/>
                <a:cs typeface="Carlito"/>
              </a:rPr>
              <a:t>z).</a:t>
            </a:r>
            <a:endParaRPr sz="18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065" marR="4575810" indent="1270" algn="ctr">
              <a:lnSpc>
                <a:spcPct val="100899"/>
              </a:lnSpc>
              <a:spcBef>
                <a:spcPts val="1120"/>
              </a:spcBef>
            </a:pP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standard </a:t>
            </a:r>
            <a:r>
              <a:rPr sz="1850" b="1" spc="10" dirty="0">
                <a:solidFill>
                  <a:srgbClr val="333333"/>
                </a:solidFill>
                <a:latin typeface="Carlito"/>
                <a:cs typeface="Carlito"/>
              </a:rPr>
              <a:t>CNN + RNN </a:t>
            </a:r>
            <a:r>
              <a:rPr sz="1850" b="1" spc="-5" dirty="0">
                <a:solidFill>
                  <a:srgbClr val="333333"/>
                </a:solidFill>
                <a:latin typeface="Carlito"/>
                <a:cs typeface="Carlito"/>
              </a:rPr>
              <a:t>architecture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which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you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pass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images  of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video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through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CNN which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extracts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vector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each 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image,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and then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pass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sequence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feature vectors</a:t>
            </a:r>
            <a:r>
              <a:rPr sz="1850" spc="-2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through 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an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RNN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40751" y="4500985"/>
            <a:ext cx="4204487" cy="118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BBF0890-A9B3-B8BF-215B-8E01910337CB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C5D886-DC19-FF08-C877-EDF4D582339F}"/>
                  </a:ext>
                </a:extLst>
              </p14:cNvPr>
              <p14:cNvContentPartPr/>
              <p14:nvPr/>
            </p14:nvContentPartPr>
            <p14:xfrm>
              <a:off x="988200" y="572040"/>
              <a:ext cx="10821240" cy="505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C5D886-DC19-FF08-C877-EDF4D5823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840" y="562680"/>
                <a:ext cx="10839960" cy="507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45859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3D </a:t>
            </a:r>
            <a:r>
              <a:rPr sz="3200" b="0" spc="-5" dirty="0">
                <a:latin typeface="Tahoma"/>
                <a:cs typeface="Tahoma"/>
              </a:rPr>
              <a:t>convolutional</a:t>
            </a:r>
            <a:r>
              <a:rPr sz="3200" b="0" spc="-60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network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255521"/>
            <a:ext cx="9485630" cy="594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sz="1850" spc="5" dirty="0">
                <a:latin typeface="Carlito"/>
                <a:cs typeface="Carlito"/>
              </a:rPr>
              <a:t>In the case of </a:t>
            </a:r>
            <a:r>
              <a:rPr sz="1850" spc="10" dirty="0">
                <a:latin typeface="Carlito"/>
                <a:cs typeface="Carlito"/>
              </a:rPr>
              <a:t>3D </a:t>
            </a:r>
            <a:r>
              <a:rPr sz="1850" spc="-5" dirty="0">
                <a:latin typeface="Carlito"/>
                <a:cs typeface="Carlito"/>
              </a:rPr>
              <a:t>convolutions,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spc="-5" dirty="0">
                <a:latin typeface="Carlito"/>
                <a:cs typeface="Carlito"/>
              </a:rPr>
              <a:t>kernel </a:t>
            </a:r>
            <a:r>
              <a:rPr sz="1850" spc="5" dirty="0">
                <a:latin typeface="Carlito"/>
                <a:cs typeface="Carlito"/>
              </a:rPr>
              <a:t>that is used </a:t>
            </a:r>
            <a:r>
              <a:rPr sz="1850" dirty="0">
                <a:latin typeface="Carlito"/>
                <a:cs typeface="Carlito"/>
              </a:rPr>
              <a:t>to perform </a:t>
            </a:r>
            <a:r>
              <a:rPr sz="1850" spc="-5" dirty="0">
                <a:latin typeface="Carlito"/>
                <a:cs typeface="Carlito"/>
              </a:rPr>
              <a:t>convolutions </a:t>
            </a:r>
            <a:r>
              <a:rPr sz="1850" spc="5" dirty="0">
                <a:latin typeface="Carlito"/>
                <a:cs typeface="Carlito"/>
              </a:rPr>
              <a:t>on the image or </a:t>
            </a:r>
            <a:r>
              <a:rPr sz="1850" dirty="0">
                <a:latin typeface="Carlito"/>
                <a:cs typeface="Carlito"/>
              </a:rPr>
              <a:t>the  </a:t>
            </a:r>
            <a:r>
              <a:rPr sz="1850" spc="-5" dirty="0">
                <a:latin typeface="Carlito"/>
                <a:cs typeface="Carlito"/>
              </a:rPr>
              <a:t>feature </a:t>
            </a:r>
            <a:r>
              <a:rPr sz="1850" spc="10" dirty="0">
                <a:latin typeface="Carlito"/>
                <a:cs typeface="Carlito"/>
              </a:rPr>
              <a:t>map </a:t>
            </a:r>
            <a:r>
              <a:rPr sz="1850" spc="5" dirty="0">
                <a:latin typeface="Carlito"/>
                <a:cs typeface="Carlito"/>
              </a:rPr>
              <a:t>has </a:t>
            </a:r>
            <a:r>
              <a:rPr sz="1850" spc="10" dirty="0">
                <a:latin typeface="Carlito"/>
                <a:cs typeface="Carlito"/>
              </a:rPr>
              <a:t>an </a:t>
            </a:r>
            <a:r>
              <a:rPr sz="1850" spc="5" dirty="0">
                <a:latin typeface="Carlito"/>
                <a:cs typeface="Carlito"/>
              </a:rPr>
              <a:t>additional </a:t>
            </a:r>
            <a:r>
              <a:rPr sz="1850" dirty="0">
                <a:latin typeface="Carlito"/>
                <a:cs typeface="Carlito"/>
              </a:rPr>
              <a:t>dimension namely</a:t>
            </a:r>
            <a:r>
              <a:rPr sz="1850" spc="-114" dirty="0">
                <a:latin typeface="Carlito"/>
                <a:cs typeface="Carlito"/>
              </a:rPr>
              <a:t> </a:t>
            </a:r>
            <a:r>
              <a:rPr sz="1850" spc="5" dirty="0">
                <a:latin typeface="Carlito"/>
                <a:cs typeface="Carlito"/>
              </a:rPr>
              <a:t>depth.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2021" y="2089573"/>
            <a:ext cx="6207263" cy="1879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2277" y="4138371"/>
            <a:ext cx="9578340" cy="594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kernel performs convolutions by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moving in all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three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dimensions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that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is x, </a:t>
            </a:r>
            <a:r>
              <a:rPr sz="1850" spc="-60" dirty="0">
                <a:solidFill>
                  <a:srgbClr val="FF0000"/>
                </a:solidFill>
                <a:latin typeface="Carlito"/>
                <a:cs typeface="Carlito"/>
              </a:rPr>
              <a:t>y, </a:t>
            </a:r>
            <a:r>
              <a:rPr sz="1850" spc="1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z-axis.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1850" spc="-1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third</a:t>
            </a:r>
            <a:endParaRPr sz="18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dimension is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considered to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1850" spc="10" dirty="0">
                <a:solidFill>
                  <a:srgbClr val="FF0000"/>
                </a:solidFill>
                <a:latin typeface="Carlito"/>
                <a:cs typeface="Carlito"/>
              </a:rPr>
              <a:t>time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as </a:t>
            </a:r>
            <a:r>
              <a:rPr sz="1850" spc="10" dirty="0">
                <a:solidFill>
                  <a:srgbClr val="FF0000"/>
                </a:solidFill>
                <a:latin typeface="Carlito"/>
                <a:cs typeface="Carlito"/>
              </a:rPr>
              <a:t>3D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convolutions </a:t>
            </a:r>
            <a:r>
              <a:rPr sz="1850" spc="-5" dirty="0">
                <a:solidFill>
                  <a:srgbClr val="FF0000"/>
                </a:solidFill>
                <a:latin typeface="Carlito"/>
                <a:cs typeface="Carlito"/>
              </a:rPr>
              <a:t>are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used mostly </a:t>
            </a:r>
            <a:r>
              <a:rPr sz="1850" spc="-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1850" spc="5" dirty="0">
                <a:solidFill>
                  <a:srgbClr val="FF0000"/>
                </a:solidFill>
                <a:latin typeface="Carlito"/>
                <a:cs typeface="Carlito"/>
              </a:rPr>
              <a:t>video</a:t>
            </a:r>
            <a:r>
              <a:rPr sz="1850" spc="-22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50" dirty="0">
                <a:solidFill>
                  <a:srgbClr val="FF0000"/>
                </a:solidFill>
                <a:latin typeface="Carlito"/>
                <a:cs typeface="Carlito"/>
              </a:rPr>
              <a:t>classification.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4220" y="5094732"/>
            <a:ext cx="5918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2805" y="2366549"/>
            <a:ext cx="2084606" cy="1510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135" y="5902553"/>
            <a:ext cx="1024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https://towardsdatascience.com/counting-no-of-parameters-in-deep-learning-models-by-hand-8f1716241889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5EB2E13-0694-DD01-6E84-67BC8F45250E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9840" y="405384"/>
            <a:ext cx="1213103" cy="323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71988" y="280415"/>
            <a:ext cx="1085088" cy="289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025" y="876045"/>
            <a:ext cx="2209165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b="0" spc="15" dirty="0">
                <a:latin typeface="Carlito"/>
                <a:cs typeface="Carlito"/>
              </a:rPr>
              <a:t>KEY</a:t>
            </a:r>
            <a:r>
              <a:rPr sz="3700" b="0" spc="-55" dirty="0">
                <a:latin typeface="Carlito"/>
                <a:cs typeface="Carlito"/>
              </a:rPr>
              <a:t> </a:t>
            </a:r>
            <a:r>
              <a:rPr sz="3700" b="0" spc="-10" dirty="0">
                <a:latin typeface="Carlito"/>
                <a:cs typeface="Carlito"/>
              </a:rPr>
              <a:t>TOPICS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8235" y="2146935"/>
            <a:ext cx="111950" cy="19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4869" y="2710942"/>
            <a:ext cx="120357" cy="195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639" y="3271139"/>
            <a:ext cx="120700" cy="198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1575" y="3816858"/>
            <a:ext cx="138430" cy="194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1658" y="1935734"/>
            <a:ext cx="3831590" cy="31389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15820">
              <a:lnSpc>
                <a:spcPct val="140600"/>
              </a:lnSpc>
              <a:spcBef>
                <a:spcPts val="95"/>
              </a:spcBef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Perceptron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sz="24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Forward</a:t>
            </a:r>
            <a:endParaRPr lang="en-IN" sz="2400" dirty="0">
              <a:latin typeface="Carlito"/>
              <a:cs typeface="Carlito"/>
            </a:endParaRPr>
          </a:p>
          <a:p>
            <a:pPr marL="34290" marR="5080" indent="46355">
              <a:lnSpc>
                <a:spcPts val="4370"/>
              </a:lnSpc>
              <a:spcBef>
                <a:spcPts val="280"/>
              </a:spcBef>
            </a:pPr>
            <a:r>
              <a:rPr lang="en-IN" sz="2400" spc="-10" dirty="0">
                <a:solidFill>
                  <a:srgbClr val="FFFFFF"/>
                </a:solidFill>
                <a:latin typeface="Carlito"/>
                <a:cs typeface="Carlito"/>
              </a:rPr>
              <a:t>Backpropagation  Convolutional neural</a:t>
            </a:r>
            <a:r>
              <a:rPr lang="en-IN" sz="24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IN" sz="2400" spc="-15" dirty="0">
                <a:solidFill>
                  <a:srgbClr val="FFFFFF"/>
                </a:solidFill>
                <a:latin typeface="Carlito"/>
                <a:cs typeface="Carlito"/>
              </a:rPr>
              <a:t>networks</a:t>
            </a:r>
            <a:endParaRPr lang="en-IN" sz="2400" dirty="0">
              <a:latin typeface="Carlito"/>
              <a:cs typeface="Carlito"/>
            </a:endParaRPr>
          </a:p>
          <a:p>
            <a:pPr marL="34290">
              <a:lnSpc>
                <a:spcPct val="100000"/>
              </a:lnSpc>
              <a:spcBef>
                <a:spcPts val="259"/>
              </a:spcBef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Recurrent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neural</a:t>
            </a:r>
            <a:r>
              <a:rPr sz="2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networks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GRU &amp;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LSTM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9335" y="4250182"/>
            <a:ext cx="121589" cy="1954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0259" y="4797552"/>
            <a:ext cx="126399" cy="198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123930" y="6434354"/>
            <a:ext cx="188595" cy="21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1200" dirty="0">
                <a:solidFill>
                  <a:srgbClr val="E72C3E"/>
                </a:solidFill>
                <a:latin typeface="Tahoma"/>
                <a:cs typeface="Tahoma"/>
              </a:rPr>
              <a:t>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2D7F8AA-47DF-40DE-2F02-2F3324F154AC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CA44BC-1401-B5CB-33F8-860EC2194437}"/>
                  </a:ext>
                </a:extLst>
              </p14:cNvPr>
              <p14:cNvContentPartPr/>
              <p14:nvPr/>
            </p14:nvContentPartPr>
            <p14:xfrm>
              <a:off x="191160" y="2334600"/>
              <a:ext cx="5648040" cy="3232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CA44BC-1401-B5CB-33F8-860EC21944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800" y="2325240"/>
                <a:ext cx="5666760" cy="325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08F8-EEEE-9C20-C197-726B461C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0610F-6BBA-A110-3F0E-E5EFABEC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DB908-CF6A-5D8D-70F6-C1129BCC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" y="0"/>
            <a:ext cx="1213826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8DFC1-2F7E-D89F-963A-6BF89D283CF7}"/>
                  </a:ext>
                </a:extLst>
              </p14:cNvPr>
              <p14:cNvContentPartPr/>
              <p14:nvPr/>
            </p14:nvContentPartPr>
            <p14:xfrm>
              <a:off x="2869560" y="1458720"/>
              <a:ext cx="8556840" cy="478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8DFC1-2F7E-D89F-963A-6BF89D283C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0200" y="1449360"/>
                <a:ext cx="8575560" cy="4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83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19BF-CEDD-3E05-F0FD-D1E5A3DB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DB3A-43FD-D586-C7D1-06CCB8B8D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1E27E-6EF6-ABA7-AC0D-02ABF2D2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" y="0"/>
            <a:ext cx="1215772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13C798-0A77-1C52-EA17-D03D3ED429A6}"/>
                  </a:ext>
                </a:extLst>
              </p14:cNvPr>
              <p14:cNvContentPartPr/>
              <p14:nvPr/>
            </p14:nvContentPartPr>
            <p14:xfrm>
              <a:off x="1302120" y="1502280"/>
              <a:ext cx="10720800" cy="437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13C798-0A77-1C52-EA17-D03D3ED429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760" y="1492920"/>
                <a:ext cx="10739520" cy="43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894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3660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ahoma"/>
                <a:cs typeface="Tahoma"/>
              </a:rPr>
              <a:t>Convolutions </a:t>
            </a:r>
            <a:r>
              <a:rPr sz="3200" b="0" dirty="0">
                <a:latin typeface="Tahoma"/>
                <a:cs typeface="Tahoma"/>
              </a:rPr>
              <a:t>+</a:t>
            </a:r>
            <a:r>
              <a:rPr sz="3200" b="0" spc="-70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RNN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7516" y="1130300"/>
            <a:ext cx="103282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105"/>
              </a:spcBef>
            </a:pP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conv2D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network will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extract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vector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each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image, and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sequence of these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feature vectors</a:t>
            </a:r>
            <a:r>
              <a:rPr sz="1850" spc="-28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is 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then </a:t>
            </a:r>
            <a:r>
              <a:rPr sz="1850" spc="-10" dirty="0">
                <a:solidFill>
                  <a:srgbClr val="333333"/>
                </a:solidFill>
                <a:latin typeface="Carlito"/>
                <a:cs typeface="Carlito"/>
              </a:rPr>
              <a:t>fed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RNN-based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network.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The output of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the RNN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regular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softmax </a:t>
            </a:r>
            <a:r>
              <a:rPr sz="1850" spc="-5" dirty="0">
                <a:solidFill>
                  <a:srgbClr val="333333"/>
                </a:solidFill>
                <a:latin typeface="Carlito"/>
                <a:cs typeface="Carlito"/>
              </a:rPr>
              <a:t>(for </a:t>
            </a:r>
            <a:r>
              <a:rPr sz="1850" spc="1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classification</a:t>
            </a:r>
            <a:r>
              <a:rPr sz="1850" spc="-16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problem  </a:t>
            </a:r>
            <a:r>
              <a:rPr sz="1850" spc="5" dirty="0">
                <a:solidFill>
                  <a:srgbClr val="333333"/>
                </a:solidFill>
                <a:latin typeface="Carlito"/>
                <a:cs typeface="Carlito"/>
              </a:rPr>
              <a:t>such as this</a:t>
            </a:r>
            <a:r>
              <a:rPr sz="1850" spc="-6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50" dirty="0">
                <a:solidFill>
                  <a:srgbClr val="333333"/>
                </a:solidFill>
                <a:latin typeface="Carlito"/>
                <a:cs typeface="Carlito"/>
              </a:rPr>
              <a:t>one).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463" y="2669794"/>
            <a:ext cx="5021580" cy="5899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10"/>
              </a:spcBef>
            </a:pP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Input </a:t>
            </a:r>
            <a:r>
              <a:rPr sz="1850" dirty="0">
                <a:solidFill>
                  <a:srgbClr val="545454"/>
                </a:solidFill>
                <a:latin typeface="Arial"/>
                <a:cs typeface="Arial"/>
              </a:rPr>
              <a:t>with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spatial structure, </a:t>
            </a:r>
            <a:r>
              <a:rPr sz="1850" dirty="0">
                <a:solidFill>
                  <a:srgbClr val="545454"/>
                </a:solidFill>
                <a:latin typeface="Arial"/>
                <a:cs typeface="Arial"/>
              </a:rPr>
              <a:t>like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images, cannot 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be modeled easily </a:t>
            </a:r>
            <a:r>
              <a:rPr sz="1850" dirty="0">
                <a:solidFill>
                  <a:srgbClr val="545454"/>
                </a:solidFill>
                <a:latin typeface="Arial"/>
                <a:cs typeface="Arial"/>
              </a:rPr>
              <a:t>with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the standard</a:t>
            </a:r>
            <a:r>
              <a:rPr sz="1850" spc="-1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RNN.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3723" y="2625851"/>
            <a:ext cx="862965" cy="7499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73990">
              <a:lnSpc>
                <a:spcPct val="100000"/>
              </a:lnSpc>
            </a:pPr>
            <a:r>
              <a:rPr sz="1850" spc="10" dirty="0">
                <a:latin typeface="Carlito"/>
                <a:cs typeface="Carlito"/>
              </a:rPr>
              <a:t>Input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207" y="2625851"/>
            <a:ext cx="864235" cy="749935"/>
          </a:xfrm>
          <a:prstGeom prst="rect">
            <a:avLst/>
          </a:prstGeom>
          <a:solidFill>
            <a:srgbClr val="F533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1850" spc="5" dirty="0">
                <a:solidFill>
                  <a:srgbClr val="FFFFFF"/>
                </a:solidFill>
                <a:latin typeface="Carlito"/>
                <a:cs typeface="Carlito"/>
              </a:rPr>
              <a:t>CNN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61247" y="2625851"/>
            <a:ext cx="864235" cy="749935"/>
          </a:xfrm>
          <a:prstGeom prst="rect">
            <a:avLst/>
          </a:prstGeom>
          <a:solidFill>
            <a:srgbClr val="F533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</a:pPr>
            <a:r>
              <a:rPr sz="1850" spc="10" dirty="0">
                <a:solidFill>
                  <a:srgbClr val="FFFFFF"/>
                </a:solidFill>
                <a:latin typeface="Carlito"/>
                <a:cs typeface="Carlito"/>
              </a:rPr>
              <a:t>GRU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0428" y="2625851"/>
            <a:ext cx="862965" cy="749935"/>
          </a:xfrm>
          <a:prstGeom prst="rect">
            <a:avLst/>
          </a:prstGeom>
          <a:solidFill>
            <a:srgbClr val="F533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</a:pPr>
            <a:r>
              <a:rPr sz="1850" spc="5" dirty="0">
                <a:solidFill>
                  <a:srgbClr val="FFFFFF"/>
                </a:solidFill>
                <a:latin typeface="Carlito"/>
                <a:cs typeface="Carlito"/>
              </a:rPr>
              <a:t>Dense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6307" y="2962655"/>
            <a:ext cx="343535" cy="76200"/>
          </a:xfrm>
          <a:custGeom>
            <a:avLst/>
            <a:gdLst/>
            <a:ahLst/>
            <a:cxnLst/>
            <a:rect l="l" t="t" r="r" b="b"/>
            <a:pathLst>
              <a:path w="343534" h="76200">
                <a:moveTo>
                  <a:pt x="266826" y="0"/>
                </a:moveTo>
                <a:lnTo>
                  <a:pt x="266826" y="76200"/>
                </a:lnTo>
                <a:lnTo>
                  <a:pt x="330326" y="44450"/>
                </a:lnTo>
                <a:lnTo>
                  <a:pt x="279526" y="44450"/>
                </a:lnTo>
                <a:lnTo>
                  <a:pt x="279526" y="31750"/>
                </a:lnTo>
                <a:lnTo>
                  <a:pt x="330326" y="31750"/>
                </a:lnTo>
                <a:lnTo>
                  <a:pt x="266826" y="0"/>
                </a:lnTo>
                <a:close/>
              </a:path>
              <a:path w="343534" h="76200">
                <a:moveTo>
                  <a:pt x="2668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6826" y="44450"/>
                </a:lnTo>
                <a:lnTo>
                  <a:pt x="266826" y="31750"/>
                </a:lnTo>
                <a:close/>
              </a:path>
              <a:path w="343534" h="76200">
                <a:moveTo>
                  <a:pt x="330326" y="31750"/>
                </a:moveTo>
                <a:lnTo>
                  <a:pt x="279526" y="31750"/>
                </a:lnTo>
                <a:lnTo>
                  <a:pt x="279526" y="44450"/>
                </a:lnTo>
                <a:lnTo>
                  <a:pt x="330326" y="44450"/>
                </a:lnTo>
                <a:lnTo>
                  <a:pt x="343026" y="38100"/>
                </a:lnTo>
                <a:lnTo>
                  <a:pt x="330326" y="3175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3316" y="2962655"/>
            <a:ext cx="219075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25356" y="2962655"/>
            <a:ext cx="194945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67059" y="2625851"/>
            <a:ext cx="862965" cy="7499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</a:pPr>
            <a:r>
              <a:rPr sz="1850" spc="5" dirty="0">
                <a:latin typeface="Carlito"/>
                <a:cs typeface="Carlito"/>
              </a:rPr>
              <a:t>Dense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83011" y="2962655"/>
            <a:ext cx="383540" cy="76200"/>
          </a:xfrm>
          <a:custGeom>
            <a:avLst/>
            <a:gdLst/>
            <a:ahLst/>
            <a:cxnLst/>
            <a:rect l="l" t="t" r="r" b="b"/>
            <a:pathLst>
              <a:path w="383540" h="76200">
                <a:moveTo>
                  <a:pt x="307340" y="0"/>
                </a:moveTo>
                <a:lnTo>
                  <a:pt x="307340" y="76200"/>
                </a:lnTo>
                <a:lnTo>
                  <a:pt x="370840" y="44450"/>
                </a:lnTo>
                <a:lnTo>
                  <a:pt x="320040" y="44450"/>
                </a:lnTo>
                <a:lnTo>
                  <a:pt x="320040" y="31750"/>
                </a:lnTo>
                <a:lnTo>
                  <a:pt x="370840" y="31750"/>
                </a:lnTo>
                <a:lnTo>
                  <a:pt x="307340" y="0"/>
                </a:lnTo>
                <a:close/>
              </a:path>
              <a:path w="383540" h="76200">
                <a:moveTo>
                  <a:pt x="30734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7340" y="44450"/>
                </a:lnTo>
                <a:lnTo>
                  <a:pt x="307340" y="31750"/>
                </a:lnTo>
                <a:close/>
              </a:path>
              <a:path w="383540" h="76200">
                <a:moveTo>
                  <a:pt x="370840" y="31750"/>
                </a:moveTo>
                <a:lnTo>
                  <a:pt x="320040" y="31750"/>
                </a:lnTo>
                <a:lnTo>
                  <a:pt x="320040" y="44450"/>
                </a:lnTo>
                <a:lnTo>
                  <a:pt x="370840" y="44450"/>
                </a:lnTo>
                <a:lnTo>
                  <a:pt x="383540" y="38100"/>
                </a:lnTo>
                <a:lnTo>
                  <a:pt x="370840" y="3175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9838" y="3914394"/>
            <a:ext cx="10765790" cy="197167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9700" marR="5080">
              <a:lnSpc>
                <a:spcPts val="2200"/>
              </a:lnSpc>
              <a:spcBef>
                <a:spcPts val="210"/>
              </a:spcBef>
            </a:pP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The CNN RNN(GRU)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an </a:t>
            </a:r>
            <a:r>
              <a:rPr sz="1850" spc="15" dirty="0">
                <a:solidFill>
                  <a:srgbClr val="545454"/>
                </a:solidFill>
                <a:latin typeface="Arial"/>
                <a:cs typeface="Arial"/>
              </a:rPr>
              <a:t>RNN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architecture specifically designed </a:t>
            </a:r>
            <a:r>
              <a:rPr sz="1850" dirty="0">
                <a:solidFill>
                  <a:srgbClr val="545454"/>
                </a:solidFill>
                <a:latin typeface="Arial"/>
                <a:cs typeface="Arial"/>
              </a:rPr>
              <a:t>for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sequence prediction problems  </a:t>
            </a:r>
            <a:r>
              <a:rPr sz="1850" dirty="0">
                <a:solidFill>
                  <a:srgbClr val="545454"/>
                </a:solidFill>
                <a:latin typeface="Arial"/>
                <a:cs typeface="Arial"/>
              </a:rPr>
              <a:t>with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spatial inputs, like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images </a:t>
            </a:r>
            <a:r>
              <a:rPr sz="1850" spc="5" dirty="0">
                <a:solidFill>
                  <a:srgbClr val="545454"/>
                </a:solidFill>
                <a:latin typeface="Arial"/>
                <a:cs typeface="Arial"/>
              </a:rPr>
              <a:t>or</a:t>
            </a:r>
            <a:r>
              <a:rPr sz="1850" spc="-16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545454"/>
                </a:solidFill>
                <a:latin typeface="Arial"/>
                <a:cs typeface="Arial"/>
              </a:rPr>
              <a:t>videos.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2700" marR="118110" algn="ctr">
              <a:lnSpc>
                <a:spcPct val="99800"/>
              </a:lnSpc>
              <a:spcBef>
                <a:spcPts val="1745"/>
              </a:spcBef>
            </a:pPr>
            <a:r>
              <a:rPr sz="1850" i="1" dirty="0">
                <a:solidFill>
                  <a:srgbClr val="545454"/>
                </a:solidFill>
                <a:latin typeface="Arial"/>
                <a:cs typeface="Arial"/>
              </a:rPr>
              <a:t>it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is natural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use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a CNN as an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image “encoder”,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by </a:t>
            </a:r>
            <a:r>
              <a:rPr sz="1850" i="1" dirty="0">
                <a:solidFill>
                  <a:srgbClr val="545454"/>
                </a:solidFill>
                <a:latin typeface="Arial"/>
                <a:cs typeface="Arial"/>
              </a:rPr>
              <a:t>first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pre-training it for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an image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classification</a:t>
            </a:r>
            <a:r>
              <a:rPr sz="1850" i="1" spc="-3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task  and using the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last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hidden layer as an input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850" i="1" spc="15" dirty="0">
                <a:solidFill>
                  <a:srgbClr val="545454"/>
                </a:solidFill>
                <a:latin typeface="Arial"/>
                <a:cs typeface="Arial"/>
              </a:rPr>
              <a:t>RNN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decoder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which </a:t>
            </a:r>
            <a:r>
              <a:rPr sz="1850" i="1" spc="-5" dirty="0">
                <a:solidFill>
                  <a:srgbClr val="545454"/>
                </a:solidFill>
                <a:latin typeface="Arial"/>
                <a:cs typeface="Arial"/>
              </a:rPr>
              <a:t>will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capture the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information 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hidden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in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the sequence </a:t>
            </a:r>
            <a:r>
              <a:rPr sz="1850" i="1" spc="5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850" i="1" spc="-1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i="1" spc="10" dirty="0">
                <a:solidFill>
                  <a:srgbClr val="545454"/>
                </a:solidFill>
                <a:latin typeface="Arial"/>
                <a:cs typeface="Arial"/>
              </a:rPr>
              <a:t>images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20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8F3CC06-9A64-1806-B622-729D6CB11047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865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TimeDistributed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92" y="1158621"/>
            <a:ext cx="11095355" cy="26873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20"/>
              </a:spcBef>
            </a:pPr>
            <a:r>
              <a:rPr sz="1850" spc="-55" dirty="0">
                <a:solidFill>
                  <a:srgbClr val="404040"/>
                </a:solidFill>
                <a:latin typeface="Arial"/>
                <a:cs typeface="Arial"/>
              </a:rPr>
              <a:t>This </a:t>
            </a:r>
            <a:r>
              <a:rPr sz="1850" spc="10" dirty="0">
                <a:solidFill>
                  <a:srgbClr val="404040"/>
                </a:solidFill>
                <a:latin typeface="Arial"/>
                <a:cs typeface="Arial"/>
              </a:rPr>
              <a:t>wrapper </a:t>
            </a:r>
            <a:r>
              <a:rPr sz="1850" spc="-5" dirty="0">
                <a:solidFill>
                  <a:srgbClr val="404040"/>
                </a:solidFill>
                <a:latin typeface="Arial"/>
                <a:cs typeface="Arial"/>
              </a:rPr>
              <a:t>applies </a:t>
            </a:r>
            <a:r>
              <a:rPr sz="1850" spc="-80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1850" spc="-25" dirty="0">
                <a:solidFill>
                  <a:srgbClr val="404040"/>
                </a:solidFill>
                <a:latin typeface="Arial"/>
                <a:cs typeface="Arial"/>
              </a:rPr>
              <a:t>layer </a:t>
            </a:r>
            <a:r>
              <a:rPr sz="1850" spc="85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850" spc="-15" dirty="0">
                <a:solidFill>
                  <a:srgbClr val="404040"/>
                </a:solidFill>
                <a:latin typeface="Arial"/>
                <a:cs typeface="Arial"/>
              </a:rPr>
              <a:t>every </a:t>
            </a:r>
            <a:r>
              <a:rPr sz="1850" spc="30" dirty="0">
                <a:solidFill>
                  <a:srgbClr val="404040"/>
                </a:solidFill>
                <a:latin typeface="Arial"/>
                <a:cs typeface="Arial"/>
              </a:rPr>
              <a:t>temporal </a:t>
            </a:r>
            <a:r>
              <a:rPr sz="1850" spc="-40" dirty="0">
                <a:solidFill>
                  <a:srgbClr val="404040"/>
                </a:solidFill>
                <a:latin typeface="Arial"/>
                <a:cs typeface="Arial"/>
              </a:rPr>
              <a:t>slice </a:t>
            </a:r>
            <a:r>
              <a:rPr sz="1850" spc="4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850" spc="-25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sz="185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50" spc="25" dirty="0">
                <a:solidFill>
                  <a:srgbClr val="404040"/>
                </a:solidFill>
                <a:latin typeface="Arial"/>
                <a:cs typeface="Arial"/>
              </a:rPr>
              <a:t>input.</a:t>
            </a:r>
            <a:endParaRPr sz="185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2245"/>
              </a:spcBef>
            </a:pPr>
            <a:r>
              <a:rPr sz="1850" spc="5" dirty="0">
                <a:latin typeface="Carlito"/>
                <a:cs typeface="Carlito"/>
              </a:rPr>
              <a:t>The input should be </a:t>
            </a:r>
            <a:r>
              <a:rPr sz="1850" dirty="0">
                <a:latin typeface="Carlito"/>
                <a:cs typeface="Carlito"/>
              </a:rPr>
              <a:t>at least </a:t>
            </a:r>
            <a:r>
              <a:rPr sz="1850" spc="-10" dirty="0">
                <a:latin typeface="Carlito"/>
                <a:cs typeface="Carlito"/>
              </a:rPr>
              <a:t>3D, </a:t>
            </a:r>
            <a:r>
              <a:rPr sz="1850" spc="10" dirty="0">
                <a:latin typeface="Carlito"/>
                <a:cs typeface="Carlito"/>
              </a:rPr>
              <a:t>and the </a:t>
            </a:r>
            <a:r>
              <a:rPr sz="1850" spc="5" dirty="0">
                <a:latin typeface="Carlito"/>
                <a:cs typeface="Carlito"/>
              </a:rPr>
              <a:t>dimension </a:t>
            </a:r>
            <a:r>
              <a:rPr sz="1850" dirty="0">
                <a:latin typeface="Carlito"/>
                <a:cs typeface="Carlito"/>
              </a:rPr>
              <a:t>of </a:t>
            </a:r>
            <a:r>
              <a:rPr sz="1850" spc="5" dirty="0">
                <a:latin typeface="Carlito"/>
                <a:cs typeface="Carlito"/>
              </a:rPr>
              <a:t>index one will be </a:t>
            </a:r>
            <a:r>
              <a:rPr sz="1850" dirty="0">
                <a:latin typeface="Carlito"/>
                <a:cs typeface="Carlito"/>
              </a:rPr>
              <a:t>considered </a:t>
            </a:r>
            <a:r>
              <a:rPr sz="1850" spc="-5" dirty="0">
                <a:latin typeface="Carlito"/>
                <a:cs typeface="Carlito"/>
              </a:rPr>
              <a:t>to </a:t>
            </a:r>
            <a:r>
              <a:rPr sz="1850" spc="5" dirty="0">
                <a:latin typeface="Carlito"/>
                <a:cs typeface="Carlito"/>
              </a:rPr>
              <a:t>be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dirty="0">
                <a:latin typeface="Carlito"/>
                <a:cs typeface="Carlito"/>
              </a:rPr>
              <a:t>temporal</a:t>
            </a:r>
            <a:r>
              <a:rPr sz="1850" spc="-275" dirty="0">
                <a:latin typeface="Carlito"/>
                <a:cs typeface="Carlito"/>
              </a:rPr>
              <a:t> </a:t>
            </a:r>
            <a:r>
              <a:rPr sz="1850" dirty="0">
                <a:latin typeface="Carlito"/>
                <a:cs typeface="Carlito"/>
              </a:rPr>
              <a:t>dimension.</a:t>
            </a:r>
            <a:endParaRPr sz="18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 marR="75565">
              <a:lnSpc>
                <a:spcPct val="100499"/>
              </a:lnSpc>
              <a:spcBef>
                <a:spcPts val="1550"/>
              </a:spcBef>
            </a:pPr>
            <a:r>
              <a:rPr sz="1850" spc="5" dirty="0">
                <a:latin typeface="Carlito"/>
                <a:cs typeface="Carlito"/>
              </a:rPr>
              <a:t>Consider </a:t>
            </a:r>
            <a:r>
              <a:rPr sz="1850" spc="10" dirty="0">
                <a:latin typeface="Carlito"/>
                <a:cs typeface="Carlito"/>
              </a:rPr>
              <a:t>a </a:t>
            </a:r>
            <a:r>
              <a:rPr sz="1850" dirty="0">
                <a:latin typeface="Carlito"/>
                <a:cs typeface="Carlito"/>
              </a:rPr>
              <a:t>batch </a:t>
            </a:r>
            <a:r>
              <a:rPr sz="1850" spc="5" dirty="0">
                <a:latin typeface="Carlito"/>
                <a:cs typeface="Carlito"/>
              </a:rPr>
              <a:t>of </a:t>
            </a:r>
            <a:r>
              <a:rPr sz="1850" b="1" spc="10" dirty="0">
                <a:solidFill>
                  <a:srgbClr val="F5333E"/>
                </a:solidFill>
                <a:latin typeface="Carlito"/>
                <a:cs typeface="Carlito"/>
              </a:rPr>
              <a:t>32 samples</a:t>
            </a:r>
            <a:r>
              <a:rPr sz="1850" spc="10" dirty="0">
                <a:latin typeface="Carlito"/>
                <a:cs typeface="Carlito"/>
              </a:rPr>
              <a:t>, </a:t>
            </a:r>
            <a:r>
              <a:rPr sz="1850" spc="5" dirty="0">
                <a:latin typeface="Carlito"/>
                <a:cs typeface="Carlito"/>
              </a:rPr>
              <a:t>where </a:t>
            </a:r>
            <a:r>
              <a:rPr sz="1850" spc="10" dirty="0">
                <a:latin typeface="Carlito"/>
                <a:cs typeface="Carlito"/>
              </a:rPr>
              <a:t>each </a:t>
            </a:r>
            <a:r>
              <a:rPr sz="1850" spc="5" dirty="0">
                <a:latin typeface="Carlito"/>
                <a:cs typeface="Carlito"/>
              </a:rPr>
              <a:t>sample is </a:t>
            </a:r>
            <a:r>
              <a:rPr sz="1850" spc="10" dirty="0">
                <a:latin typeface="Carlito"/>
                <a:cs typeface="Carlito"/>
              </a:rPr>
              <a:t>a </a:t>
            </a:r>
            <a:r>
              <a:rPr sz="1850" spc="5" dirty="0">
                <a:latin typeface="Carlito"/>
                <a:cs typeface="Carlito"/>
              </a:rPr>
              <a:t>sequence of </a:t>
            </a:r>
            <a:r>
              <a:rPr sz="1850" b="1" spc="10" dirty="0">
                <a:solidFill>
                  <a:srgbClr val="F5333E"/>
                </a:solidFill>
                <a:latin typeface="Carlito"/>
                <a:cs typeface="Carlito"/>
              </a:rPr>
              <a:t>10 </a:t>
            </a:r>
            <a:r>
              <a:rPr sz="1850" b="1" dirty="0">
                <a:solidFill>
                  <a:srgbClr val="F5333E"/>
                </a:solidFill>
                <a:latin typeface="Carlito"/>
                <a:cs typeface="Carlito"/>
              </a:rPr>
              <a:t>vectors </a:t>
            </a:r>
            <a:r>
              <a:rPr sz="1850" spc="5" dirty="0">
                <a:latin typeface="Carlito"/>
                <a:cs typeface="Carlito"/>
              </a:rPr>
              <a:t>of </a:t>
            </a:r>
            <a:r>
              <a:rPr sz="1850" b="1" spc="10" dirty="0">
                <a:solidFill>
                  <a:srgbClr val="F62F3D"/>
                </a:solidFill>
                <a:latin typeface="Carlito"/>
                <a:cs typeface="Carlito"/>
              </a:rPr>
              <a:t>16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dimensions</a:t>
            </a:r>
            <a:r>
              <a:rPr sz="1850" spc="5" dirty="0">
                <a:latin typeface="Carlito"/>
                <a:cs typeface="Carlito"/>
              </a:rPr>
              <a:t>. The </a:t>
            </a:r>
            <a:r>
              <a:rPr sz="1850" dirty="0">
                <a:latin typeface="Carlito"/>
                <a:cs typeface="Carlito"/>
              </a:rPr>
              <a:t>batch </a:t>
            </a:r>
            <a:r>
              <a:rPr sz="1850" spc="5" dirty="0">
                <a:latin typeface="Carlito"/>
                <a:cs typeface="Carlito"/>
              </a:rPr>
              <a:t>input  shape of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spc="-5" dirty="0">
                <a:latin typeface="Carlito"/>
                <a:cs typeface="Carlito"/>
              </a:rPr>
              <a:t>layer </a:t>
            </a:r>
            <a:r>
              <a:rPr sz="1850" spc="5" dirty="0">
                <a:latin typeface="Carlito"/>
                <a:cs typeface="Carlito"/>
              </a:rPr>
              <a:t>is </a:t>
            </a:r>
            <a:r>
              <a:rPr sz="1850" spc="10" dirty="0">
                <a:latin typeface="Carlito"/>
                <a:cs typeface="Carlito"/>
              </a:rPr>
              <a:t>then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(32, 10, 16)</a:t>
            </a:r>
            <a:r>
              <a:rPr sz="1850" spc="5" dirty="0">
                <a:latin typeface="Carlito"/>
                <a:cs typeface="Carlito"/>
              </a:rPr>
              <a:t>, </a:t>
            </a:r>
            <a:r>
              <a:rPr sz="1850" spc="10" dirty="0">
                <a:latin typeface="Carlito"/>
                <a:cs typeface="Carlito"/>
              </a:rPr>
              <a:t>and the </a:t>
            </a:r>
            <a:r>
              <a:rPr sz="1850" spc="5" dirty="0">
                <a:latin typeface="Carlito"/>
                <a:cs typeface="Carlito"/>
              </a:rPr>
              <a:t>input_shape, not including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spc="5" dirty="0">
                <a:latin typeface="Carlito"/>
                <a:cs typeface="Carlito"/>
              </a:rPr>
              <a:t>samples </a:t>
            </a:r>
            <a:r>
              <a:rPr sz="1850" dirty="0">
                <a:latin typeface="Carlito"/>
                <a:cs typeface="Carlito"/>
              </a:rPr>
              <a:t>dimension, </a:t>
            </a:r>
            <a:r>
              <a:rPr sz="1850" spc="5" dirty="0">
                <a:latin typeface="Carlito"/>
                <a:cs typeface="Carlito"/>
              </a:rPr>
              <a:t>is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(10,</a:t>
            </a:r>
            <a:r>
              <a:rPr sz="1850" b="1" spc="-265" dirty="0">
                <a:solidFill>
                  <a:srgbClr val="F62F3D"/>
                </a:solidFill>
                <a:latin typeface="Carlito"/>
                <a:cs typeface="Carlito"/>
              </a:rPr>
              <a:t>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16)</a:t>
            </a:r>
            <a:r>
              <a:rPr sz="1850" spc="5" dirty="0">
                <a:latin typeface="Carlito"/>
                <a:cs typeface="Carlito"/>
              </a:rPr>
              <a:t>.</a:t>
            </a:r>
            <a:endParaRPr sz="18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rlito"/>
              <a:cs typeface="Carlito"/>
            </a:endParaRPr>
          </a:p>
          <a:p>
            <a:pPr marL="553085">
              <a:lnSpc>
                <a:spcPct val="100000"/>
              </a:lnSpc>
            </a:pPr>
            <a:r>
              <a:rPr sz="1850" spc="-40" dirty="0">
                <a:latin typeface="Carlito"/>
                <a:cs typeface="Carlito"/>
              </a:rPr>
              <a:t>You </a:t>
            </a:r>
            <a:r>
              <a:rPr sz="1850" dirty="0">
                <a:latin typeface="Carlito"/>
                <a:cs typeface="Carlito"/>
              </a:rPr>
              <a:t>can </a:t>
            </a:r>
            <a:r>
              <a:rPr sz="1850" spc="10" dirty="0">
                <a:latin typeface="Carlito"/>
                <a:cs typeface="Carlito"/>
              </a:rPr>
              <a:t>then </a:t>
            </a:r>
            <a:r>
              <a:rPr sz="1850" spc="5" dirty="0">
                <a:latin typeface="Carlito"/>
                <a:cs typeface="Carlito"/>
              </a:rPr>
              <a:t>use </a:t>
            </a:r>
            <a:r>
              <a:rPr sz="1850" dirty="0">
                <a:latin typeface="Carlito"/>
                <a:cs typeface="Carlito"/>
              </a:rPr>
              <a:t>TimeDistributed to </a:t>
            </a:r>
            <a:r>
              <a:rPr sz="1850" spc="5" dirty="0">
                <a:latin typeface="Carlito"/>
                <a:cs typeface="Carlito"/>
              </a:rPr>
              <a:t>apply </a:t>
            </a:r>
            <a:r>
              <a:rPr sz="1850" spc="10" dirty="0">
                <a:latin typeface="Carlito"/>
                <a:cs typeface="Carlito"/>
              </a:rPr>
              <a:t>a </a:t>
            </a:r>
            <a:r>
              <a:rPr sz="1850" spc="5" dirty="0">
                <a:latin typeface="Carlito"/>
                <a:cs typeface="Carlito"/>
              </a:rPr>
              <a:t>Dense </a:t>
            </a:r>
            <a:r>
              <a:rPr sz="1850" spc="-5" dirty="0">
                <a:latin typeface="Carlito"/>
                <a:cs typeface="Carlito"/>
              </a:rPr>
              <a:t>layer </a:t>
            </a:r>
            <a:r>
              <a:rPr sz="1850" dirty="0">
                <a:latin typeface="Carlito"/>
                <a:cs typeface="Carlito"/>
              </a:rPr>
              <a:t>to </a:t>
            </a:r>
            <a:r>
              <a:rPr sz="1850" spc="10" dirty="0">
                <a:latin typeface="Carlito"/>
                <a:cs typeface="Carlito"/>
              </a:rPr>
              <a:t>each </a:t>
            </a:r>
            <a:r>
              <a:rPr sz="1850" spc="5" dirty="0">
                <a:latin typeface="Carlito"/>
                <a:cs typeface="Carlito"/>
              </a:rPr>
              <a:t>of </a:t>
            </a:r>
            <a:r>
              <a:rPr sz="1850" spc="10" dirty="0">
                <a:latin typeface="Carlito"/>
                <a:cs typeface="Carlito"/>
              </a:rPr>
              <a:t>the 10 </a:t>
            </a:r>
            <a:r>
              <a:rPr sz="1850" dirty="0">
                <a:latin typeface="Carlito"/>
                <a:cs typeface="Carlito"/>
              </a:rPr>
              <a:t>timesteps,</a:t>
            </a:r>
            <a:r>
              <a:rPr sz="1850" spc="-155" dirty="0">
                <a:latin typeface="Carlito"/>
                <a:cs typeface="Carlito"/>
              </a:rPr>
              <a:t> </a:t>
            </a:r>
            <a:r>
              <a:rPr sz="1850" dirty="0">
                <a:latin typeface="Carlito"/>
                <a:cs typeface="Carlito"/>
              </a:rPr>
              <a:t>independently: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225" y="4373096"/>
            <a:ext cx="6058059" cy="84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23278" y="4565396"/>
            <a:ext cx="421005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Carlito"/>
                <a:cs typeface="Carlito"/>
              </a:rPr>
              <a:t>The output will </a:t>
            </a:r>
            <a:r>
              <a:rPr sz="1850" spc="10" dirty="0">
                <a:latin typeface="Carlito"/>
                <a:cs typeface="Carlito"/>
              </a:rPr>
              <a:t>then </a:t>
            </a:r>
            <a:r>
              <a:rPr sz="1850" spc="-5" dirty="0">
                <a:latin typeface="Carlito"/>
                <a:cs typeface="Carlito"/>
              </a:rPr>
              <a:t>have </a:t>
            </a:r>
            <a:r>
              <a:rPr sz="1850" spc="5" dirty="0">
                <a:latin typeface="Carlito"/>
                <a:cs typeface="Carlito"/>
              </a:rPr>
              <a:t>shape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(32, 10,</a:t>
            </a:r>
            <a:r>
              <a:rPr sz="1850" b="1" spc="-130" dirty="0">
                <a:solidFill>
                  <a:srgbClr val="F62F3D"/>
                </a:solidFill>
                <a:latin typeface="Carlito"/>
                <a:cs typeface="Carlito"/>
              </a:rPr>
              <a:t> </a:t>
            </a:r>
            <a:r>
              <a:rPr sz="1850" b="1" spc="5" dirty="0">
                <a:solidFill>
                  <a:srgbClr val="F62F3D"/>
                </a:solidFill>
                <a:latin typeface="Carlito"/>
                <a:cs typeface="Carlito"/>
              </a:rPr>
              <a:t>8)</a:t>
            </a:r>
            <a:r>
              <a:rPr sz="1850" spc="5" dirty="0">
                <a:latin typeface="Carlito"/>
                <a:cs typeface="Carlito"/>
              </a:rPr>
              <a:t>.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63897" y="5752591"/>
            <a:ext cx="32416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https://keras.io/layers/wrappers/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74E60B6-0595-FAAE-50C9-84C25CA618DD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253E11-7470-938F-C21D-C799DF1F8D63}"/>
                  </a:ext>
                </a:extLst>
              </p14:cNvPr>
              <p14:cNvContentPartPr/>
              <p14:nvPr/>
            </p14:nvContentPartPr>
            <p14:xfrm>
              <a:off x="851400" y="1563840"/>
              <a:ext cx="11265480" cy="506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253E11-7470-938F-C21D-C799DF1F8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040" y="1554480"/>
                <a:ext cx="11284200" cy="508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6E6D-EE01-13E8-A112-506DF36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FB007-D689-4E3C-E438-7F283AD68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110CD-AAAC-A84B-30AB-29B45145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" y="0"/>
            <a:ext cx="1218406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60F86D-60D9-ED75-B454-7D5496E9DB41}"/>
                  </a:ext>
                </a:extLst>
              </p14:cNvPr>
              <p14:cNvContentPartPr/>
              <p14:nvPr/>
            </p14:nvContentPartPr>
            <p14:xfrm>
              <a:off x="628200" y="1097640"/>
              <a:ext cx="10687320" cy="452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60F86D-60D9-ED75-B454-7D5496E9DB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840" y="1088280"/>
                <a:ext cx="10706040" cy="45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097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2942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What </a:t>
            </a:r>
            <a:r>
              <a:rPr sz="3200" b="0" spc="-5" dirty="0">
                <a:latin typeface="Tahoma"/>
                <a:cs typeface="Tahoma"/>
              </a:rPr>
              <a:t>is</a:t>
            </a:r>
            <a:r>
              <a:rPr sz="3200" b="0" spc="-70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RNN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9209" y="1921764"/>
            <a:ext cx="4657006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2114" y="1680413"/>
            <a:ext cx="577088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8765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F0000"/>
                </a:solidFill>
                <a:latin typeface="Trebuchet MS"/>
                <a:cs typeface="Trebuchet MS"/>
              </a:rPr>
              <a:t>Recurrent </a:t>
            </a:r>
            <a:r>
              <a:rPr sz="2400" spc="-60" dirty="0">
                <a:solidFill>
                  <a:srgbClr val="FF0000"/>
                </a:solidFill>
                <a:latin typeface="Trebuchet MS"/>
                <a:cs typeface="Trebuchet MS"/>
              </a:rPr>
              <a:t>Neural </a:t>
            </a:r>
            <a:r>
              <a:rPr sz="2400" spc="-20" dirty="0">
                <a:solidFill>
                  <a:srgbClr val="FF0000"/>
                </a:solidFill>
                <a:latin typeface="Trebuchet MS"/>
                <a:cs typeface="Trebuchet MS"/>
              </a:rPr>
              <a:t>Networks </a:t>
            </a:r>
            <a:r>
              <a:rPr sz="2400" spc="75" dirty="0">
                <a:solidFill>
                  <a:srgbClr val="FF0000"/>
                </a:solidFill>
                <a:latin typeface="Trebuchet MS"/>
                <a:cs typeface="Trebuchet MS"/>
              </a:rPr>
              <a:t>(RNNs) </a:t>
            </a:r>
            <a:r>
              <a:rPr sz="2400" spc="-170" dirty="0">
                <a:latin typeface="Trebuchet MS"/>
                <a:cs typeface="Trebuchet MS"/>
              </a:rPr>
              <a:t>add </a:t>
            </a:r>
            <a:r>
              <a:rPr sz="2400" spc="-175" dirty="0">
                <a:latin typeface="Trebuchet MS"/>
                <a:cs typeface="Trebuchet MS"/>
              </a:rPr>
              <a:t>an  </a:t>
            </a:r>
            <a:r>
              <a:rPr sz="2400" spc="-135" dirty="0">
                <a:latin typeface="Trebuchet MS"/>
                <a:cs typeface="Trebuchet MS"/>
              </a:rPr>
              <a:t>interesting </a:t>
            </a:r>
            <a:r>
              <a:rPr sz="2400" spc="-114" dirty="0">
                <a:latin typeface="Trebuchet MS"/>
                <a:cs typeface="Trebuchet MS"/>
              </a:rPr>
              <a:t>twist </a:t>
            </a:r>
            <a:r>
              <a:rPr sz="2400" spc="-60" dirty="0">
                <a:latin typeface="Trebuchet MS"/>
                <a:cs typeface="Trebuchet MS"/>
              </a:rPr>
              <a:t>to </a:t>
            </a:r>
            <a:r>
              <a:rPr sz="2400" spc="-145" dirty="0">
                <a:latin typeface="Trebuchet MS"/>
                <a:cs typeface="Trebuchet MS"/>
              </a:rPr>
              <a:t>basic </a:t>
            </a:r>
            <a:r>
              <a:rPr sz="2400" spc="-135" dirty="0">
                <a:latin typeface="Trebuchet MS"/>
                <a:cs typeface="Trebuchet MS"/>
              </a:rPr>
              <a:t>neural </a:t>
            </a:r>
            <a:r>
              <a:rPr sz="2400" spc="-105" dirty="0">
                <a:latin typeface="Trebuchet MS"/>
                <a:cs typeface="Trebuchet MS"/>
              </a:rPr>
              <a:t>networks. </a:t>
            </a:r>
            <a:r>
              <a:rPr sz="2400" spc="185" dirty="0">
                <a:latin typeface="Trebuchet MS"/>
                <a:cs typeface="Trebuchet MS"/>
              </a:rPr>
              <a:t>A  </a:t>
            </a:r>
            <a:r>
              <a:rPr sz="2400" spc="-180" dirty="0">
                <a:latin typeface="Trebuchet MS"/>
                <a:cs typeface="Trebuchet MS"/>
              </a:rPr>
              <a:t>vanilla </a:t>
            </a:r>
            <a:r>
              <a:rPr sz="2400" spc="-135" dirty="0">
                <a:latin typeface="Trebuchet MS"/>
                <a:cs typeface="Trebuchet MS"/>
              </a:rPr>
              <a:t>neural </a:t>
            </a:r>
            <a:r>
              <a:rPr sz="2400" spc="-80" dirty="0">
                <a:latin typeface="Trebuchet MS"/>
                <a:cs typeface="Trebuchet MS"/>
              </a:rPr>
              <a:t>network </a:t>
            </a:r>
            <a:r>
              <a:rPr sz="2400" spc="-150" dirty="0">
                <a:latin typeface="Trebuchet MS"/>
                <a:cs typeface="Trebuchet MS"/>
              </a:rPr>
              <a:t>takes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fixed </a:t>
            </a:r>
            <a:r>
              <a:rPr sz="2400" spc="-130" dirty="0">
                <a:latin typeface="Trebuchet MS"/>
                <a:cs typeface="Trebuchet MS"/>
              </a:rPr>
              <a:t>size  </a:t>
            </a:r>
            <a:r>
              <a:rPr sz="2400" spc="-95" dirty="0">
                <a:latin typeface="Trebuchet MS"/>
                <a:cs typeface="Trebuchet MS"/>
              </a:rPr>
              <a:t>vector </a:t>
            </a:r>
            <a:r>
              <a:rPr sz="2400" spc="-145" dirty="0">
                <a:latin typeface="Trebuchet MS"/>
                <a:cs typeface="Trebuchet MS"/>
              </a:rPr>
              <a:t>as </a:t>
            </a:r>
            <a:r>
              <a:rPr sz="2400" spc="-140" dirty="0">
                <a:latin typeface="Trebuchet MS"/>
                <a:cs typeface="Trebuchet MS"/>
              </a:rPr>
              <a:t>input </a:t>
            </a:r>
            <a:r>
              <a:rPr sz="2400" spc="-120" dirty="0">
                <a:latin typeface="Trebuchet MS"/>
                <a:cs typeface="Trebuchet MS"/>
              </a:rPr>
              <a:t>which </a:t>
            </a:r>
            <a:r>
              <a:rPr sz="2400" spc="-145" dirty="0">
                <a:latin typeface="Trebuchet MS"/>
                <a:cs typeface="Trebuchet MS"/>
              </a:rPr>
              <a:t>limits </a:t>
            </a:r>
            <a:r>
              <a:rPr sz="2400" spc="-125" dirty="0">
                <a:latin typeface="Trebuchet MS"/>
                <a:cs typeface="Trebuchet MS"/>
              </a:rPr>
              <a:t>its </a:t>
            </a:r>
            <a:r>
              <a:rPr sz="2400" spc="-150" dirty="0">
                <a:latin typeface="Trebuchet MS"/>
                <a:cs typeface="Trebuchet MS"/>
              </a:rPr>
              <a:t>usage</a:t>
            </a:r>
            <a:r>
              <a:rPr sz="2400" spc="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in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14" dirty="0">
                <a:latin typeface="Trebuchet MS"/>
                <a:cs typeface="Trebuchet MS"/>
              </a:rPr>
              <a:t>situations </a:t>
            </a:r>
            <a:r>
              <a:rPr sz="2400" spc="-165" dirty="0">
                <a:latin typeface="Trebuchet MS"/>
                <a:cs typeface="Trebuchet MS"/>
              </a:rPr>
              <a:t>that </a:t>
            </a:r>
            <a:r>
              <a:rPr sz="2400" spc="-140" dirty="0">
                <a:latin typeface="Trebuchet MS"/>
                <a:cs typeface="Trebuchet MS"/>
              </a:rPr>
              <a:t>involve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5" dirty="0">
                <a:latin typeface="Trebuchet MS"/>
                <a:cs typeface="Trebuchet MS"/>
              </a:rPr>
              <a:t>‘series’ </a:t>
            </a:r>
            <a:r>
              <a:rPr sz="2400" spc="-145" dirty="0">
                <a:latin typeface="Trebuchet MS"/>
                <a:cs typeface="Trebuchet MS"/>
              </a:rPr>
              <a:t>type </a:t>
            </a:r>
            <a:r>
              <a:rPr sz="2400" spc="-140" dirty="0">
                <a:latin typeface="Trebuchet MS"/>
                <a:cs typeface="Trebuchet MS"/>
              </a:rPr>
              <a:t>input</a:t>
            </a:r>
            <a:r>
              <a:rPr sz="2400" spc="26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with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40" dirty="0">
                <a:latin typeface="Trebuchet MS"/>
                <a:cs typeface="Trebuchet MS"/>
              </a:rPr>
              <a:t>no </a:t>
            </a:r>
            <a:r>
              <a:rPr sz="2400" spc="-125" dirty="0">
                <a:latin typeface="Trebuchet MS"/>
                <a:cs typeface="Trebuchet MS"/>
              </a:rPr>
              <a:t>predetermined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size.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170" dirty="0">
                <a:latin typeface="Trebuchet MS"/>
                <a:cs typeface="Trebuchet MS"/>
              </a:rPr>
              <a:t>RNNs </a:t>
            </a:r>
            <a:r>
              <a:rPr sz="2400" spc="-145" dirty="0">
                <a:latin typeface="Trebuchet MS"/>
                <a:cs typeface="Trebuchet MS"/>
              </a:rPr>
              <a:t>are </a:t>
            </a:r>
            <a:r>
              <a:rPr sz="2400" spc="-135" dirty="0">
                <a:latin typeface="Trebuchet MS"/>
                <a:cs typeface="Trebuchet MS"/>
              </a:rPr>
              <a:t>designed </a:t>
            </a:r>
            <a:r>
              <a:rPr sz="2400" spc="-60" dirty="0">
                <a:latin typeface="Trebuchet MS"/>
                <a:cs typeface="Trebuchet MS"/>
              </a:rPr>
              <a:t>to </a:t>
            </a:r>
            <a:r>
              <a:rPr sz="2400" spc="-175" dirty="0">
                <a:latin typeface="Trebuchet MS"/>
                <a:cs typeface="Trebuchet MS"/>
              </a:rPr>
              <a:t>take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95" dirty="0">
                <a:latin typeface="Trebuchet MS"/>
                <a:cs typeface="Trebuchet MS"/>
              </a:rPr>
              <a:t>series </a:t>
            </a:r>
            <a:r>
              <a:rPr sz="2400" spc="-125" dirty="0">
                <a:latin typeface="Trebuchet MS"/>
                <a:cs typeface="Trebuchet MS"/>
              </a:rPr>
              <a:t>of</a:t>
            </a:r>
            <a:r>
              <a:rPr sz="2400" spc="1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input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25" dirty="0">
                <a:latin typeface="Trebuchet MS"/>
                <a:cs typeface="Trebuchet MS"/>
              </a:rPr>
              <a:t>with </a:t>
            </a:r>
            <a:r>
              <a:rPr sz="2400" spc="-40" dirty="0">
                <a:latin typeface="Trebuchet MS"/>
                <a:cs typeface="Trebuchet MS"/>
              </a:rPr>
              <a:t>no </a:t>
            </a:r>
            <a:r>
              <a:rPr sz="2400" spc="-125" dirty="0">
                <a:latin typeface="Trebuchet MS"/>
                <a:cs typeface="Trebuchet MS"/>
              </a:rPr>
              <a:t>predetermined </a:t>
            </a:r>
            <a:r>
              <a:rPr sz="2400" spc="-165" dirty="0">
                <a:latin typeface="Trebuchet MS"/>
                <a:cs typeface="Trebuchet MS"/>
              </a:rPr>
              <a:t>limit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12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size.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211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BE3C068A-D66F-F0BD-66D2-FFD13EBB03DC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23495C-AE2A-E949-EA3F-5ED10F64E6ED}"/>
                  </a:ext>
                </a:extLst>
              </p14:cNvPr>
              <p14:cNvContentPartPr/>
              <p14:nvPr/>
            </p14:nvContentPartPr>
            <p14:xfrm>
              <a:off x="660240" y="4605840"/>
              <a:ext cx="6182640" cy="455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23495C-AE2A-E949-EA3F-5ED10F64E6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880" y="4596480"/>
                <a:ext cx="6201360" cy="47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33857"/>
            <a:ext cx="821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RNN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26" y="1775460"/>
            <a:ext cx="10058802" cy="342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93489" y="5590133"/>
            <a:ext cx="286956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050414" algn="l"/>
                <a:tab pos="2333625" algn="l"/>
              </a:tabLst>
            </a:pPr>
            <a:r>
              <a:rPr sz="2100" spc="-30" dirty="0">
                <a:solidFill>
                  <a:srgbClr val="FF0000"/>
                </a:solidFill>
                <a:latin typeface="Trebuchet MS"/>
                <a:cs typeface="Trebuchet MS"/>
              </a:rPr>
              <a:t>w </a:t>
            </a:r>
            <a:r>
              <a:rPr sz="2100" spc="-30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2100" spc="-26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494949"/>
                </a:solidFill>
                <a:latin typeface="Trebuchet MS"/>
                <a:cs typeface="Trebuchet MS"/>
              </a:rPr>
              <a:t>weight</a:t>
            </a:r>
            <a:r>
              <a:rPr sz="2100" spc="-5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2100" spc="-90" dirty="0">
                <a:solidFill>
                  <a:srgbClr val="494949"/>
                </a:solidFill>
                <a:latin typeface="Trebuchet MS"/>
                <a:cs typeface="Trebuchet MS"/>
              </a:rPr>
              <a:t>matrix	</a:t>
            </a:r>
            <a:r>
              <a:rPr sz="2100" spc="-105" dirty="0">
                <a:solidFill>
                  <a:srgbClr val="FF0000"/>
                </a:solidFill>
                <a:latin typeface="Trebuchet MS"/>
                <a:cs typeface="Trebuchet MS"/>
              </a:rPr>
              <a:t>b	</a:t>
            </a:r>
            <a:r>
              <a:rPr sz="2100" spc="-30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2100" spc="-32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494949"/>
                </a:solidFill>
                <a:latin typeface="Trebuchet MS"/>
                <a:cs typeface="Trebuchet MS"/>
              </a:rPr>
              <a:t>bias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30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4BD8991-FFDD-6389-0B48-28F1F89A41D4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5817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Challenges </a:t>
            </a:r>
            <a:r>
              <a:rPr sz="3200" b="0" spc="-5" dirty="0">
                <a:latin typeface="Tahoma"/>
                <a:cs typeface="Tahoma"/>
              </a:rPr>
              <a:t>with </a:t>
            </a:r>
            <a:r>
              <a:rPr sz="3200" b="0" spc="-10" dirty="0">
                <a:latin typeface="Tahoma"/>
                <a:cs typeface="Tahoma"/>
              </a:rPr>
              <a:t>training </a:t>
            </a:r>
            <a:r>
              <a:rPr sz="3200" b="0" dirty="0">
                <a:latin typeface="Tahoma"/>
                <a:cs typeface="Tahoma"/>
              </a:rPr>
              <a:t>an</a:t>
            </a:r>
            <a:r>
              <a:rPr sz="3200" b="0" spc="-15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RNN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5747" y="1048892"/>
            <a:ext cx="948563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FF0000"/>
                </a:solidFill>
                <a:latin typeface="Carlito"/>
                <a:cs typeface="Carlito"/>
              </a:rPr>
              <a:t>RNN </a:t>
            </a:r>
            <a:r>
              <a:rPr sz="1850" spc="5" dirty="0">
                <a:latin typeface="Carlito"/>
                <a:cs typeface="Carlito"/>
              </a:rPr>
              <a:t>uses </a:t>
            </a:r>
            <a:r>
              <a:rPr sz="1850" dirty="0">
                <a:latin typeface="Carlito"/>
                <a:cs typeface="Carlito"/>
              </a:rPr>
              <a:t>backpropagation algorithm, </a:t>
            </a:r>
            <a:r>
              <a:rPr sz="1850" spc="5" dirty="0">
                <a:latin typeface="Carlito"/>
                <a:cs typeface="Carlito"/>
              </a:rPr>
              <a:t>but </a:t>
            </a:r>
            <a:r>
              <a:rPr sz="1850" spc="-5" dirty="0">
                <a:latin typeface="Carlito"/>
                <a:cs typeface="Carlito"/>
              </a:rPr>
              <a:t>for </a:t>
            </a:r>
            <a:r>
              <a:rPr sz="1850" spc="5" dirty="0">
                <a:latin typeface="Carlito"/>
                <a:cs typeface="Carlito"/>
              </a:rPr>
              <a:t>every </a:t>
            </a:r>
            <a:r>
              <a:rPr sz="1850" dirty="0">
                <a:latin typeface="Carlito"/>
                <a:cs typeface="Carlito"/>
              </a:rPr>
              <a:t>timestep (Backpropagation through</a:t>
            </a:r>
            <a:r>
              <a:rPr sz="1850" spc="-195" dirty="0">
                <a:latin typeface="Carlito"/>
                <a:cs typeface="Carlito"/>
              </a:rPr>
              <a:t> </a:t>
            </a:r>
            <a:r>
              <a:rPr sz="1850" spc="10" dirty="0">
                <a:latin typeface="Carlito"/>
                <a:cs typeface="Carlito"/>
              </a:rPr>
              <a:t>time[</a:t>
            </a:r>
            <a:r>
              <a:rPr sz="1850" spc="10" dirty="0">
                <a:solidFill>
                  <a:srgbClr val="FF0000"/>
                </a:solidFill>
                <a:latin typeface="Carlito"/>
                <a:cs typeface="Carlito"/>
              </a:rPr>
              <a:t>BTT</a:t>
            </a:r>
            <a:r>
              <a:rPr sz="1850" spc="10" dirty="0">
                <a:latin typeface="Carlito"/>
                <a:cs typeface="Carlito"/>
              </a:rPr>
              <a:t>])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9514" y="4376928"/>
            <a:ext cx="2102545" cy="1315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0004" y="1557527"/>
            <a:ext cx="5894832" cy="2526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0694" y="4294378"/>
            <a:ext cx="8636635" cy="1957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399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Trebuchet MS"/>
                <a:cs typeface="Trebuchet MS"/>
              </a:rPr>
              <a:t>when </a:t>
            </a:r>
            <a:r>
              <a:rPr sz="1600" spc="-100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gradients </a:t>
            </a:r>
            <a:r>
              <a:rPr sz="1600" spc="-100" dirty="0">
                <a:latin typeface="Trebuchet MS"/>
                <a:cs typeface="Trebuchet MS"/>
              </a:rPr>
              <a:t>are </a:t>
            </a:r>
            <a:r>
              <a:rPr sz="1600" spc="-95" dirty="0">
                <a:latin typeface="Trebuchet MS"/>
                <a:cs typeface="Trebuchet MS"/>
              </a:rPr>
              <a:t>bigger </a:t>
            </a:r>
            <a:r>
              <a:rPr sz="1600" spc="-105" dirty="0">
                <a:latin typeface="Trebuchet MS"/>
                <a:cs typeface="Trebuchet MS"/>
              </a:rPr>
              <a:t>than </a:t>
            </a:r>
            <a:r>
              <a:rPr sz="1600" spc="-70" dirty="0">
                <a:latin typeface="Trebuchet MS"/>
                <a:cs typeface="Trebuchet MS"/>
              </a:rPr>
              <a:t>1.The </a:t>
            </a:r>
            <a:r>
              <a:rPr sz="1600" spc="-100" dirty="0">
                <a:latin typeface="Trebuchet MS"/>
                <a:cs typeface="Trebuchet MS"/>
              </a:rPr>
              <a:t>updated values </a:t>
            </a:r>
            <a:r>
              <a:rPr sz="1600" spc="-80" dirty="0">
                <a:latin typeface="Trebuchet MS"/>
                <a:cs typeface="Trebuchet MS"/>
              </a:rPr>
              <a:t>become </a:t>
            </a:r>
            <a:r>
              <a:rPr sz="1600" spc="-10" dirty="0">
                <a:latin typeface="Trebuchet MS"/>
                <a:cs typeface="Trebuchet MS"/>
              </a:rPr>
              <a:t>so </a:t>
            </a:r>
            <a:r>
              <a:rPr sz="1600" spc="-110" dirty="0">
                <a:latin typeface="Trebuchet MS"/>
                <a:cs typeface="Trebuchet MS"/>
              </a:rPr>
              <a:t>big </a:t>
            </a:r>
            <a:r>
              <a:rPr sz="1600" spc="-45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use </a:t>
            </a:r>
            <a:r>
              <a:rPr sz="1600" spc="-110" dirty="0">
                <a:latin typeface="Trebuchet MS"/>
                <a:cs typeface="Trebuchet MS"/>
              </a:rPr>
              <a:t>it </a:t>
            </a:r>
            <a:r>
              <a:rPr sz="1600" spc="-65" dirty="0">
                <a:latin typeface="Trebuchet MS"/>
                <a:cs typeface="Trebuchet MS"/>
              </a:rPr>
              <a:t>for </a:t>
            </a:r>
            <a:r>
              <a:rPr sz="1600" spc="-110" dirty="0">
                <a:latin typeface="Trebuchet MS"/>
                <a:cs typeface="Trebuchet MS"/>
              </a:rPr>
              <a:t>optimizing. </a:t>
            </a:r>
            <a:r>
              <a:rPr sz="1600" spc="-50" dirty="0">
                <a:latin typeface="Trebuchet MS"/>
                <a:cs typeface="Trebuchet MS"/>
              </a:rPr>
              <a:t>This </a:t>
            </a:r>
            <a:r>
              <a:rPr sz="1600" spc="-75" dirty="0">
                <a:latin typeface="Trebuchet MS"/>
                <a:cs typeface="Trebuchet MS"/>
              </a:rPr>
              <a:t>is  </a:t>
            </a:r>
            <a:r>
              <a:rPr sz="1600" spc="-114" dirty="0">
                <a:latin typeface="Trebuchet MS"/>
                <a:cs typeface="Trebuchet MS"/>
              </a:rPr>
              <a:t>called </a:t>
            </a:r>
            <a:r>
              <a:rPr sz="1600" b="1" i="1" spc="-70" dirty="0">
                <a:solidFill>
                  <a:srgbClr val="FF0000"/>
                </a:solidFill>
                <a:latin typeface="Trebuchet MS"/>
                <a:cs typeface="Trebuchet MS"/>
              </a:rPr>
              <a:t>exploding</a:t>
            </a:r>
            <a:r>
              <a:rPr sz="1600" b="1" i="1" spc="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b="1" i="1" spc="-110" dirty="0">
                <a:solidFill>
                  <a:srgbClr val="FF0000"/>
                </a:solidFill>
                <a:latin typeface="Trebuchet MS"/>
                <a:cs typeface="Trebuchet MS"/>
              </a:rPr>
              <a:t>gradients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80" dirty="0">
                <a:latin typeface="Trebuchet MS"/>
                <a:cs typeface="Trebuchet MS"/>
              </a:rPr>
              <a:t>when </a:t>
            </a:r>
            <a:r>
              <a:rPr sz="1600" spc="-100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gradients </a:t>
            </a:r>
            <a:r>
              <a:rPr sz="1600" spc="-100" dirty="0">
                <a:latin typeface="Trebuchet MS"/>
                <a:cs typeface="Trebuchet MS"/>
              </a:rPr>
              <a:t>are </a:t>
            </a:r>
            <a:r>
              <a:rPr sz="1600" spc="-95" dirty="0">
                <a:latin typeface="Trebuchet MS"/>
                <a:cs typeface="Trebuchet MS"/>
              </a:rPr>
              <a:t>smaller </a:t>
            </a:r>
            <a:r>
              <a:rPr sz="1600" spc="-105" dirty="0">
                <a:latin typeface="Trebuchet MS"/>
                <a:cs typeface="Trebuchet MS"/>
              </a:rPr>
              <a:t>than </a:t>
            </a:r>
            <a:r>
              <a:rPr sz="1600" spc="-140" dirty="0">
                <a:latin typeface="Trebuchet MS"/>
                <a:cs typeface="Trebuchet MS"/>
              </a:rPr>
              <a:t>1. </a:t>
            </a:r>
            <a:r>
              <a:rPr sz="1600" spc="-120" dirty="0">
                <a:latin typeface="Trebuchet MS"/>
                <a:cs typeface="Trebuchet MS"/>
              </a:rPr>
              <a:t>If </a:t>
            </a:r>
            <a:r>
              <a:rPr sz="1600" spc="-95" dirty="0">
                <a:latin typeface="Trebuchet MS"/>
                <a:cs typeface="Trebuchet MS"/>
              </a:rPr>
              <a:t>we </a:t>
            </a:r>
            <a:r>
              <a:rPr sz="1600" spc="-100" dirty="0">
                <a:latin typeface="Trebuchet MS"/>
                <a:cs typeface="Trebuchet MS"/>
              </a:rPr>
              <a:t>keep </a:t>
            </a:r>
            <a:r>
              <a:rPr sz="1600" spc="-110" dirty="0">
                <a:latin typeface="Trebuchet MS"/>
                <a:cs typeface="Trebuchet MS"/>
              </a:rPr>
              <a:t>multiplying </a:t>
            </a:r>
            <a:r>
              <a:rPr sz="1600" spc="-100" dirty="0">
                <a:latin typeface="Trebuchet MS"/>
                <a:cs typeface="Trebuchet MS"/>
              </a:rPr>
              <a:t>the values </a:t>
            </a:r>
            <a:r>
              <a:rPr sz="1600" spc="-65" dirty="0">
                <a:latin typeface="Trebuchet MS"/>
                <a:cs typeface="Trebuchet MS"/>
              </a:rPr>
              <a:t>lower </a:t>
            </a:r>
            <a:r>
              <a:rPr sz="1600" spc="-105" dirty="0">
                <a:latin typeface="Trebuchet MS"/>
                <a:cs typeface="Trebuchet MS"/>
              </a:rPr>
              <a:t>than </a:t>
            </a:r>
            <a:r>
              <a:rPr sz="1600" spc="-140" dirty="0">
                <a:latin typeface="Trebuchet MS"/>
                <a:cs typeface="Trebuchet MS"/>
              </a:rPr>
              <a:t>1, </a:t>
            </a:r>
            <a:r>
              <a:rPr sz="1600" spc="-100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result </a:t>
            </a:r>
            <a:r>
              <a:rPr sz="1600" spc="-75" dirty="0">
                <a:latin typeface="Trebuchet MS"/>
                <a:cs typeface="Trebuchet MS"/>
              </a:rPr>
              <a:t>becomes  </a:t>
            </a:r>
            <a:r>
              <a:rPr sz="1600" spc="-95" dirty="0">
                <a:latin typeface="Trebuchet MS"/>
                <a:cs typeface="Trebuchet MS"/>
              </a:rPr>
              <a:t>smaller </a:t>
            </a:r>
            <a:r>
              <a:rPr sz="1600" spc="-105" dirty="0">
                <a:latin typeface="Trebuchet MS"/>
                <a:cs typeface="Trebuchet MS"/>
              </a:rPr>
              <a:t>and </a:t>
            </a:r>
            <a:r>
              <a:rPr sz="1600" spc="-130" dirty="0">
                <a:latin typeface="Trebuchet MS"/>
                <a:cs typeface="Trebuchet MS"/>
              </a:rPr>
              <a:t>smaller. </a:t>
            </a:r>
            <a:r>
              <a:rPr sz="1600" spc="-55" dirty="0">
                <a:latin typeface="Trebuchet MS"/>
                <a:cs typeface="Trebuchet MS"/>
              </a:rPr>
              <a:t>After </a:t>
            </a:r>
            <a:r>
              <a:rPr sz="1600" spc="-60" dirty="0">
                <a:latin typeface="Trebuchet MS"/>
                <a:cs typeface="Trebuchet MS"/>
              </a:rPr>
              <a:t>some </a:t>
            </a:r>
            <a:r>
              <a:rPr sz="1600" spc="-105" dirty="0">
                <a:latin typeface="Trebuchet MS"/>
                <a:cs typeface="Trebuchet MS"/>
              </a:rPr>
              <a:t>steps, </a:t>
            </a:r>
            <a:r>
              <a:rPr sz="1600" spc="-85" dirty="0">
                <a:latin typeface="Trebuchet MS"/>
                <a:cs typeface="Trebuchet MS"/>
              </a:rPr>
              <a:t>there </a:t>
            </a:r>
            <a:r>
              <a:rPr sz="1600" spc="-100" dirty="0">
                <a:latin typeface="Trebuchet MS"/>
                <a:cs typeface="Trebuchet MS"/>
              </a:rPr>
              <a:t>will </a:t>
            </a:r>
            <a:r>
              <a:rPr sz="1600" spc="-105" dirty="0">
                <a:latin typeface="Trebuchet MS"/>
                <a:cs typeface="Trebuchet MS"/>
              </a:rPr>
              <a:t>be </a:t>
            </a:r>
            <a:r>
              <a:rPr sz="1600" spc="-25" dirty="0">
                <a:latin typeface="Trebuchet MS"/>
                <a:cs typeface="Trebuchet MS"/>
              </a:rPr>
              <a:t>no </a:t>
            </a:r>
            <a:r>
              <a:rPr sz="1600" spc="-110" dirty="0">
                <a:latin typeface="Trebuchet MS"/>
                <a:cs typeface="Trebuchet MS"/>
              </a:rPr>
              <a:t>significant difference </a:t>
            </a:r>
            <a:r>
              <a:rPr sz="1600" spc="-95" dirty="0">
                <a:latin typeface="Trebuchet MS"/>
                <a:cs typeface="Trebuchet MS"/>
              </a:rPr>
              <a:t>in </a:t>
            </a:r>
            <a:r>
              <a:rPr sz="1600" spc="-85" dirty="0">
                <a:latin typeface="Trebuchet MS"/>
                <a:cs typeface="Trebuchet MS"/>
              </a:rPr>
              <a:t>outcome, </a:t>
            </a:r>
            <a:r>
              <a:rPr sz="1600" spc="-105" dirty="0">
                <a:latin typeface="Trebuchet MS"/>
                <a:cs typeface="Trebuchet MS"/>
              </a:rPr>
              <a:t>and </a:t>
            </a:r>
            <a:r>
              <a:rPr sz="1600" spc="-110" dirty="0">
                <a:latin typeface="Trebuchet MS"/>
                <a:cs typeface="Trebuchet MS"/>
              </a:rPr>
              <a:t>it </a:t>
            </a:r>
            <a:r>
              <a:rPr sz="1600" spc="-150" dirty="0">
                <a:latin typeface="Trebuchet MS"/>
                <a:cs typeface="Trebuchet MS"/>
              </a:rPr>
              <a:t>can’t </a:t>
            </a:r>
            <a:r>
              <a:rPr sz="1600" spc="-114" dirty="0">
                <a:latin typeface="Trebuchet MS"/>
                <a:cs typeface="Trebuchet MS"/>
              </a:rPr>
              <a:t>make  </a:t>
            </a:r>
            <a:r>
              <a:rPr sz="1600" spc="-120" dirty="0">
                <a:latin typeface="Trebuchet MS"/>
                <a:cs typeface="Trebuchet MS"/>
              </a:rPr>
              <a:t>any </a:t>
            </a:r>
            <a:r>
              <a:rPr sz="1600" spc="-105" dirty="0">
                <a:latin typeface="Trebuchet MS"/>
                <a:cs typeface="Trebuchet MS"/>
              </a:rPr>
              <a:t>update </a:t>
            </a:r>
            <a:r>
              <a:rPr sz="1600" spc="-95" dirty="0">
                <a:latin typeface="Trebuchet MS"/>
                <a:cs typeface="Trebuchet MS"/>
              </a:rPr>
              <a:t>in </a:t>
            </a:r>
            <a:r>
              <a:rPr sz="1600" spc="-110" dirty="0">
                <a:latin typeface="Trebuchet MS"/>
                <a:cs typeface="Trebuchet MS"/>
              </a:rPr>
              <a:t>weights. </a:t>
            </a:r>
            <a:r>
              <a:rPr sz="1600" spc="-75" dirty="0">
                <a:latin typeface="Trebuchet MS"/>
                <a:cs typeface="Trebuchet MS"/>
              </a:rPr>
              <a:t>It is </a:t>
            </a:r>
            <a:r>
              <a:rPr sz="1600" spc="-114" dirty="0">
                <a:latin typeface="Trebuchet MS"/>
                <a:cs typeface="Trebuchet MS"/>
              </a:rPr>
              <a:t>called </a:t>
            </a:r>
            <a:r>
              <a:rPr sz="1600" b="1" i="1" spc="-85" dirty="0">
                <a:solidFill>
                  <a:srgbClr val="FF0000"/>
                </a:solidFill>
                <a:latin typeface="Trebuchet MS"/>
                <a:cs typeface="Trebuchet MS"/>
              </a:rPr>
              <a:t>vanishing</a:t>
            </a:r>
            <a:r>
              <a:rPr sz="1600" b="1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b="1" i="1" spc="-100" dirty="0">
                <a:solidFill>
                  <a:srgbClr val="FF0000"/>
                </a:solidFill>
                <a:latin typeface="Trebuchet MS"/>
                <a:cs typeface="Trebuchet MS"/>
              </a:rPr>
              <a:t>gradients</a:t>
            </a:r>
            <a:r>
              <a:rPr sz="1600" b="1" i="1" spc="-10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rebuchet MS"/>
              <a:cs typeface="Trebuchet MS"/>
            </a:endParaRPr>
          </a:p>
          <a:p>
            <a:pPr marL="3056890">
              <a:lnSpc>
                <a:spcPct val="100000"/>
              </a:lnSpc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https://d2l.ai/chapter_recurrent-neural-networks/bptt.html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31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40F768B-A52E-BD09-C9A6-C685CA95A216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7EB389-DC86-0C74-3B58-899723C405E6}"/>
                  </a:ext>
                </a:extLst>
              </p14:cNvPr>
              <p14:cNvContentPartPr/>
              <p14:nvPr/>
            </p14:nvContentPartPr>
            <p14:xfrm>
              <a:off x="831960" y="4567320"/>
              <a:ext cx="8616240" cy="126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7EB389-DC86-0C74-3B58-899723C405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4557960"/>
                <a:ext cx="8634960" cy="128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5817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Challenges </a:t>
            </a:r>
            <a:r>
              <a:rPr sz="3200" b="0" spc="-5" dirty="0">
                <a:latin typeface="Tahoma"/>
                <a:cs typeface="Tahoma"/>
              </a:rPr>
              <a:t>with </a:t>
            </a:r>
            <a:r>
              <a:rPr sz="3200" b="0" spc="-10" dirty="0">
                <a:latin typeface="Tahoma"/>
                <a:cs typeface="Tahoma"/>
              </a:rPr>
              <a:t>training </a:t>
            </a:r>
            <a:r>
              <a:rPr sz="3200" b="0" dirty="0">
                <a:latin typeface="Tahoma"/>
                <a:cs typeface="Tahoma"/>
              </a:rPr>
              <a:t>an</a:t>
            </a:r>
            <a:r>
              <a:rPr sz="3200" b="0" spc="-15" dirty="0">
                <a:latin typeface="Tahoma"/>
                <a:cs typeface="Tahoma"/>
              </a:rPr>
              <a:t> </a:t>
            </a:r>
            <a:r>
              <a:rPr sz="3200" b="0" dirty="0">
                <a:latin typeface="Tahoma"/>
                <a:cs typeface="Tahoma"/>
              </a:rPr>
              <a:t>RNN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056" y="1409776"/>
            <a:ext cx="9291955" cy="399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"/>
                <a:cs typeface="Arial"/>
              </a:rPr>
              <a:t>Let’s </a:t>
            </a:r>
            <a:r>
              <a:rPr sz="2400" dirty="0">
                <a:latin typeface="Arial"/>
                <a:cs typeface="Arial"/>
              </a:rPr>
              <a:t>take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example </a:t>
            </a:r>
            <a:r>
              <a:rPr sz="2400" spc="-5" dirty="0">
                <a:latin typeface="Arial"/>
                <a:cs typeface="Arial"/>
              </a:rPr>
              <a:t>of text generation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use-case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Input-sequence </a:t>
            </a:r>
            <a:r>
              <a:rPr sz="2400" dirty="0">
                <a:latin typeface="Arial"/>
                <a:cs typeface="Arial"/>
              </a:rPr>
              <a:t>: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“I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grew up in France,……..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I speak French fluently”</a:t>
            </a:r>
            <a:r>
              <a:rPr sz="2400" i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6364" marR="1538605">
              <a:lnSpc>
                <a:spcPct val="101600"/>
              </a:lnSpc>
              <a:spcBef>
                <a:spcPts val="1914"/>
              </a:spcBef>
            </a:pPr>
            <a:r>
              <a:rPr sz="2100" spc="5" dirty="0">
                <a:latin typeface="Arial"/>
                <a:cs typeface="Arial"/>
              </a:rPr>
              <a:t>We </a:t>
            </a:r>
            <a:r>
              <a:rPr sz="2100" spc="15" dirty="0">
                <a:latin typeface="Arial"/>
                <a:cs typeface="Arial"/>
              </a:rPr>
              <a:t>can see from the example above that </a:t>
            </a:r>
            <a:r>
              <a:rPr sz="2100" spc="5" dirty="0">
                <a:latin typeface="Arial"/>
                <a:cs typeface="Arial"/>
              </a:rPr>
              <a:t>for </a:t>
            </a:r>
            <a:r>
              <a:rPr sz="2100" spc="15" dirty="0">
                <a:latin typeface="Arial"/>
                <a:cs typeface="Arial"/>
              </a:rPr>
              <a:t>the </a:t>
            </a:r>
            <a:r>
              <a:rPr sz="2100" spc="25" dirty="0">
                <a:latin typeface="Arial"/>
                <a:cs typeface="Arial"/>
              </a:rPr>
              <a:t>RNN </a:t>
            </a:r>
            <a:r>
              <a:rPr sz="2100" spc="15" dirty="0">
                <a:latin typeface="Arial"/>
                <a:cs typeface="Arial"/>
              </a:rPr>
              <a:t>to</a:t>
            </a:r>
            <a:r>
              <a:rPr sz="2100" spc="-21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predict  the word </a:t>
            </a:r>
            <a:r>
              <a:rPr sz="2100" b="1" i="1" spc="20" dirty="0">
                <a:latin typeface="Arial"/>
                <a:cs typeface="Arial"/>
              </a:rPr>
              <a:t>“</a:t>
            </a:r>
            <a:r>
              <a:rPr sz="2100" b="1" i="1" spc="20" dirty="0">
                <a:solidFill>
                  <a:srgbClr val="FF0000"/>
                </a:solidFill>
                <a:latin typeface="Arial"/>
                <a:cs typeface="Arial"/>
              </a:rPr>
              <a:t>French</a:t>
            </a:r>
            <a:r>
              <a:rPr sz="2100" b="1" i="1" spc="20" dirty="0">
                <a:latin typeface="Arial"/>
                <a:cs typeface="Arial"/>
              </a:rPr>
              <a:t>” </a:t>
            </a:r>
            <a:r>
              <a:rPr sz="2100" spc="20" dirty="0">
                <a:latin typeface="Arial"/>
                <a:cs typeface="Arial"/>
              </a:rPr>
              <a:t>which comes </a:t>
            </a:r>
            <a:r>
              <a:rPr sz="2100" spc="15" dirty="0">
                <a:latin typeface="Arial"/>
                <a:cs typeface="Arial"/>
              </a:rPr>
              <a:t>at the end of the sequence, </a:t>
            </a:r>
            <a:r>
              <a:rPr sz="2100" spc="5" dirty="0">
                <a:latin typeface="Arial"/>
                <a:cs typeface="Arial"/>
              </a:rPr>
              <a:t>it  </a:t>
            </a:r>
            <a:r>
              <a:rPr sz="2100" spc="15" dirty="0">
                <a:latin typeface="Arial"/>
                <a:cs typeface="Arial"/>
              </a:rPr>
              <a:t>would </a:t>
            </a:r>
            <a:r>
              <a:rPr sz="2100" spc="20" dirty="0">
                <a:latin typeface="Arial"/>
                <a:cs typeface="Arial"/>
              </a:rPr>
              <a:t>need </a:t>
            </a:r>
            <a:r>
              <a:rPr sz="2100" spc="10" dirty="0">
                <a:latin typeface="Arial"/>
                <a:cs typeface="Arial"/>
              </a:rPr>
              <a:t>information </a:t>
            </a:r>
            <a:r>
              <a:rPr sz="2100" spc="15" dirty="0">
                <a:latin typeface="Arial"/>
                <a:cs typeface="Arial"/>
              </a:rPr>
              <a:t>from the </a:t>
            </a:r>
            <a:r>
              <a:rPr sz="2100" spc="20" dirty="0">
                <a:latin typeface="Arial"/>
                <a:cs typeface="Arial"/>
              </a:rPr>
              <a:t>word </a:t>
            </a:r>
            <a:r>
              <a:rPr sz="2100" b="1" i="1" spc="15" dirty="0">
                <a:latin typeface="Arial"/>
                <a:cs typeface="Arial"/>
              </a:rPr>
              <a:t>“</a:t>
            </a:r>
            <a:r>
              <a:rPr sz="2100" b="1" i="1" spc="15" dirty="0">
                <a:solidFill>
                  <a:srgbClr val="FF0000"/>
                </a:solidFill>
                <a:latin typeface="Arial"/>
                <a:cs typeface="Arial"/>
              </a:rPr>
              <a:t>France</a:t>
            </a:r>
            <a:r>
              <a:rPr sz="2100" b="1" i="1" spc="15" dirty="0">
                <a:latin typeface="Arial"/>
                <a:cs typeface="Arial"/>
              </a:rPr>
              <a:t>”</a:t>
            </a:r>
            <a:r>
              <a:rPr sz="2100" spc="15" dirty="0">
                <a:latin typeface="Arial"/>
                <a:cs typeface="Arial"/>
              </a:rPr>
              <a:t>, </a:t>
            </a:r>
            <a:r>
              <a:rPr sz="2100" spc="20" dirty="0">
                <a:latin typeface="Arial"/>
                <a:cs typeface="Arial"/>
              </a:rPr>
              <a:t>which </a:t>
            </a:r>
            <a:r>
              <a:rPr sz="2100" spc="15" dirty="0">
                <a:latin typeface="Arial"/>
                <a:cs typeface="Arial"/>
              </a:rPr>
              <a:t>occurs  </a:t>
            </a:r>
            <a:r>
              <a:rPr sz="2100" spc="10" dirty="0">
                <a:latin typeface="Arial"/>
                <a:cs typeface="Arial"/>
              </a:rPr>
              <a:t>further </a:t>
            </a:r>
            <a:r>
              <a:rPr sz="2100" spc="15" dirty="0">
                <a:latin typeface="Arial"/>
                <a:cs typeface="Arial"/>
              </a:rPr>
              <a:t>back at the beginning of the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sentence.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126364" marR="1492250">
              <a:lnSpc>
                <a:spcPct val="101699"/>
              </a:lnSpc>
            </a:pPr>
            <a:r>
              <a:rPr sz="2100" dirty="0">
                <a:latin typeface="Arial"/>
                <a:cs typeface="Arial"/>
              </a:rPr>
              <a:t>Unfortunately, </a:t>
            </a:r>
            <a:r>
              <a:rPr sz="2100" spc="10" dirty="0">
                <a:latin typeface="Arial"/>
                <a:cs typeface="Arial"/>
              </a:rPr>
              <a:t>in practice </a:t>
            </a:r>
            <a:r>
              <a:rPr sz="2100" spc="15" dirty="0">
                <a:latin typeface="Arial"/>
                <a:cs typeface="Arial"/>
              </a:rPr>
              <a:t>as </a:t>
            </a:r>
            <a:r>
              <a:rPr sz="2100" spc="10" dirty="0">
                <a:latin typeface="Arial"/>
                <a:cs typeface="Arial"/>
              </a:rPr>
              <a:t>this </a:t>
            </a:r>
            <a:r>
              <a:rPr sz="2100" spc="15" dirty="0">
                <a:latin typeface="Arial"/>
                <a:cs typeface="Arial"/>
              </a:rPr>
              <a:t>distance </a:t>
            </a:r>
            <a:r>
              <a:rPr sz="2100" spc="20" dirty="0">
                <a:latin typeface="Arial"/>
                <a:cs typeface="Arial"/>
              </a:rPr>
              <a:t>becomes </a:t>
            </a:r>
            <a:r>
              <a:rPr sz="2100" spc="-5" dirty="0">
                <a:latin typeface="Arial"/>
                <a:cs typeface="Arial"/>
              </a:rPr>
              <a:t>wider,</a:t>
            </a:r>
            <a:r>
              <a:rPr sz="2100" spc="-11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RNNs  have a </a:t>
            </a:r>
            <a:r>
              <a:rPr sz="2100" spc="15" dirty="0">
                <a:latin typeface="Arial"/>
                <a:cs typeface="Arial"/>
              </a:rPr>
              <a:t>hard time learning these dependencies </a:t>
            </a:r>
            <a:r>
              <a:rPr sz="2100" spc="20" dirty="0">
                <a:latin typeface="Arial"/>
                <a:cs typeface="Arial"/>
              </a:rPr>
              <a:t>because </a:t>
            </a:r>
            <a:r>
              <a:rPr sz="2100" spc="5" dirty="0">
                <a:latin typeface="Arial"/>
                <a:cs typeface="Arial"/>
              </a:rPr>
              <a:t>it  </a:t>
            </a:r>
            <a:r>
              <a:rPr sz="2100" spc="15" dirty="0">
                <a:latin typeface="Arial"/>
                <a:cs typeface="Arial"/>
              </a:rPr>
              <a:t>encounters </a:t>
            </a:r>
            <a:r>
              <a:rPr sz="2100" spc="10" dirty="0">
                <a:latin typeface="Arial"/>
                <a:cs typeface="Arial"/>
              </a:rPr>
              <a:t>either </a:t>
            </a:r>
            <a:r>
              <a:rPr sz="2100" spc="15" dirty="0">
                <a:latin typeface="Arial"/>
                <a:cs typeface="Arial"/>
              </a:rPr>
              <a:t>a vanishing or exploding gradient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problem.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4074" y="2955116"/>
            <a:ext cx="3136249" cy="2517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32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8F5EA8C-86DF-18F7-A5F8-31517775237A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4CC537-EE54-89B9-AAF1-7FB68399FF65}"/>
                  </a:ext>
                </a:extLst>
              </p14:cNvPr>
              <p14:cNvContentPartPr/>
              <p14:nvPr/>
            </p14:nvContentPartPr>
            <p14:xfrm>
              <a:off x="1908720" y="3371760"/>
              <a:ext cx="4670640" cy="210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4CC537-EE54-89B9-AAF1-7FB68399FF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9360" y="3362400"/>
                <a:ext cx="4689360" cy="212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8124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ahoma"/>
                <a:cs typeface="Tahoma"/>
              </a:rPr>
              <a:t>How </a:t>
            </a:r>
            <a:r>
              <a:rPr sz="3200" b="0" dirty="0">
                <a:latin typeface="Tahoma"/>
                <a:cs typeface="Tahoma"/>
              </a:rPr>
              <a:t>to </a:t>
            </a:r>
            <a:r>
              <a:rPr sz="3200" b="0" spc="-5" dirty="0">
                <a:latin typeface="Tahoma"/>
                <a:cs typeface="Tahoma"/>
              </a:rPr>
              <a:t>fix</a:t>
            </a:r>
            <a:r>
              <a:rPr sz="3200" b="0" spc="-75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this?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598" y="1132459"/>
            <a:ext cx="10436225" cy="17329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0" dirty="0">
                <a:latin typeface="Carlito"/>
                <a:cs typeface="Carlito"/>
              </a:rPr>
              <a:t>We </a:t>
            </a:r>
            <a:r>
              <a:rPr sz="1850" spc="5" dirty="0">
                <a:latin typeface="Carlito"/>
                <a:cs typeface="Carlito"/>
              </a:rPr>
              <a:t>can’t remember </a:t>
            </a:r>
            <a:r>
              <a:rPr sz="1850" dirty="0">
                <a:latin typeface="Carlito"/>
                <a:cs typeface="Carlito"/>
              </a:rPr>
              <a:t>too many </a:t>
            </a:r>
            <a:r>
              <a:rPr sz="1850" spc="5" dirty="0">
                <a:latin typeface="Carlito"/>
                <a:cs typeface="Carlito"/>
              </a:rPr>
              <a:t>things so </a:t>
            </a:r>
            <a:r>
              <a:rPr sz="1850" dirty="0">
                <a:latin typeface="Carlito"/>
                <a:cs typeface="Carlito"/>
              </a:rPr>
              <a:t>Instead </a:t>
            </a:r>
            <a:r>
              <a:rPr sz="1850" spc="5" dirty="0">
                <a:latin typeface="Carlito"/>
                <a:cs typeface="Carlito"/>
              </a:rPr>
              <a:t>of </a:t>
            </a:r>
            <a:r>
              <a:rPr sz="1850" dirty="0">
                <a:latin typeface="Carlito"/>
                <a:cs typeface="Carlito"/>
              </a:rPr>
              <a:t>dragging </a:t>
            </a:r>
            <a:r>
              <a:rPr sz="1850" spc="5" dirty="0">
                <a:latin typeface="Carlito"/>
                <a:cs typeface="Carlito"/>
              </a:rPr>
              <a:t>all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dirty="0">
                <a:latin typeface="Carlito"/>
                <a:cs typeface="Carlito"/>
              </a:rPr>
              <a:t>past, </a:t>
            </a:r>
            <a:r>
              <a:rPr sz="1850" spc="5" dirty="0">
                <a:latin typeface="Carlito"/>
                <a:cs typeface="Carlito"/>
              </a:rPr>
              <a:t>maybe </a:t>
            </a:r>
            <a:r>
              <a:rPr sz="1850" spc="15" dirty="0">
                <a:latin typeface="Carlito"/>
                <a:cs typeface="Carlito"/>
              </a:rPr>
              <a:t>it’ll </a:t>
            </a:r>
            <a:r>
              <a:rPr sz="1850" spc="5" dirty="0">
                <a:latin typeface="Carlito"/>
                <a:cs typeface="Carlito"/>
              </a:rPr>
              <a:t>be </a:t>
            </a:r>
            <a:r>
              <a:rPr sz="1850" spc="-5" dirty="0">
                <a:latin typeface="Carlito"/>
                <a:cs typeface="Carlito"/>
              </a:rPr>
              <a:t>better </a:t>
            </a:r>
            <a:r>
              <a:rPr sz="1850" dirty="0">
                <a:latin typeface="Carlito"/>
                <a:cs typeface="Carlito"/>
              </a:rPr>
              <a:t>to</a:t>
            </a:r>
            <a:r>
              <a:rPr sz="1850" spc="-215" dirty="0">
                <a:latin typeface="Carlito"/>
                <a:cs typeface="Carlito"/>
              </a:rPr>
              <a:t> </a:t>
            </a:r>
            <a:r>
              <a:rPr sz="1850" spc="5" dirty="0">
                <a:latin typeface="Carlito"/>
                <a:cs typeface="Carlito"/>
              </a:rPr>
              <a:t>remember</a:t>
            </a:r>
            <a:endParaRPr sz="18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10" dirty="0">
                <a:latin typeface="Carlito"/>
                <a:cs typeface="Carlito"/>
              </a:rPr>
              <a:t>selectively.</a:t>
            </a:r>
            <a:endParaRPr sz="18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800"/>
              </a:lnSpc>
            </a:pPr>
            <a:r>
              <a:rPr sz="1850" spc="5" dirty="0">
                <a:latin typeface="Carlito"/>
                <a:cs typeface="Carlito"/>
              </a:rPr>
              <a:t>This is </a:t>
            </a:r>
            <a:r>
              <a:rPr sz="1850" spc="-10" dirty="0">
                <a:latin typeface="Carlito"/>
                <a:cs typeface="Carlito"/>
              </a:rPr>
              <a:t>like </a:t>
            </a:r>
            <a:r>
              <a:rPr sz="1850" spc="10" dirty="0">
                <a:latin typeface="Carlito"/>
                <a:cs typeface="Carlito"/>
              </a:rPr>
              <a:t>choosing </a:t>
            </a:r>
            <a:r>
              <a:rPr sz="1850" spc="5" dirty="0">
                <a:latin typeface="Carlito"/>
                <a:cs typeface="Carlito"/>
              </a:rPr>
              <a:t>only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dirty="0">
                <a:latin typeface="Carlito"/>
                <a:cs typeface="Carlito"/>
              </a:rPr>
              <a:t>important information </a:t>
            </a:r>
            <a:r>
              <a:rPr sz="1850" spc="10" dirty="0">
                <a:latin typeface="Carlito"/>
                <a:cs typeface="Carlito"/>
              </a:rPr>
              <a:t>and </a:t>
            </a:r>
            <a:r>
              <a:rPr sz="1850" spc="-5" dirty="0">
                <a:latin typeface="Carlito"/>
                <a:cs typeface="Carlito"/>
              </a:rPr>
              <a:t>forgetting </a:t>
            </a:r>
            <a:r>
              <a:rPr sz="1850" spc="10" dirty="0">
                <a:latin typeface="Carlito"/>
                <a:cs typeface="Carlito"/>
              </a:rPr>
              <a:t>the </a:t>
            </a:r>
            <a:r>
              <a:rPr sz="1850" spc="-5" dirty="0">
                <a:latin typeface="Carlito"/>
                <a:cs typeface="Carlito"/>
              </a:rPr>
              <a:t>rest. </a:t>
            </a:r>
            <a:r>
              <a:rPr sz="1850" dirty="0">
                <a:latin typeface="Carlito"/>
                <a:cs typeface="Carlito"/>
              </a:rPr>
              <a:t>Having </a:t>
            </a:r>
            <a:r>
              <a:rPr sz="1850" spc="5" dirty="0">
                <a:latin typeface="Carlito"/>
                <a:cs typeface="Carlito"/>
              </a:rPr>
              <a:t>all </a:t>
            </a:r>
            <a:r>
              <a:rPr sz="1850" spc="10" dirty="0">
                <a:latin typeface="Carlito"/>
                <a:cs typeface="Carlito"/>
              </a:rPr>
              <a:t>those </a:t>
            </a:r>
            <a:r>
              <a:rPr sz="1850" dirty="0">
                <a:latin typeface="Carlito"/>
                <a:cs typeface="Carlito"/>
              </a:rPr>
              <a:t>past values  </a:t>
            </a:r>
            <a:r>
              <a:rPr sz="1850" spc="5" dirty="0">
                <a:latin typeface="Carlito"/>
                <a:cs typeface="Carlito"/>
              </a:rPr>
              <a:t>causes the </a:t>
            </a:r>
            <a:r>
              <a:rPr sz="1850" spc="-5" dirty="0">
                <a:latin typeface="Carlito"/>
                <a:cs typeface="Carlito"/>
              </a:rPr>
              <a:t>vanishing </a:t>
            </a:r>
            <a:r>
              <a:rPr sz="1850" dirty="0">
                <a:latin typeface="Carlito"/>
                <a:cs typeface="Carlito"/>
              </a:rPr>
              <a:t>gradients. </a:t>
            </a:r>
            <a:r>
              <a:rPr sz="1850" spc="-10" dirty="0">
                <a:latin typeface="Carlito"/>
                <a:cs typeface="Carlito"/>
              </a:rPr>
              <a:t>Therefore </a:t>
            </a:r>
            <a:r>
              <a:rPr sz="1850" spc="5" dirty="0">
                <a:latin typeface="Carlito"/>
                <a:cs typeface="Carlito"/>
              </a:rPr>
              <a:t>we’ll </a:t>
            </a:r>
            <a:r>
              <a:rPr sz="1850" dirty="0">
                <a:latin typeface="Carlito"/>
                <a:cs typeface="Carlito"/>
              </a:rPr>
              <a:t>give </a:t>
            </a:r>
            <a:r>
              <a:rPr sz="1850" spc="10" dirty="0">
                <a:latin typeface="Carlito"/>
                <a:cs typeface="Carlito"/>
              </a:rPr>
              <a:t>an </a:t>
            </a:r>
            <a:r>
              <a:rPr sz="1850" spc="5" dirty="0">
                <a:latin typeface="Carlito"/>
                <a:cs typeface="Carlito"/>
              </a:rPr>
              <a:t>additional </a:t>
            </a:r>
            <a:r>
              <a:rPr sz="1850" spc="-10" dirty="0">
                <a:latin typeface="Carlito"/>
                <a:cs typeface="Carlito"/>
              </a:rPr>
              <a:t>step </a:t>
            </a:r>
            <a:r>
              <a:rPr sz="1850" spc="-5" dirty="0">
                <a:latin typeface="Carlito"/>
                <a:cs typeface="Carlito"/>
              </a:rPr>
              <a:t>to </a:t>
            </a:r>
            <a:r>
              <a:rPr sz="1850" dirty="0">
                <a:latin typeface="Carlito"/>
                <a:cs typeface="Carlito"/>
              </a:rPr>
              <a:t>simple </a:t>
            </a:r>
            <a:r>
              <a:rPr sz="1850" spc="10" dirty="0">
                <a:latin typeface="Carlito"/>
                <a:cs typeface="Carlito"/>
              </a:rPr>
              <a:t>RNN, which </a:t>
            </a:r>
            <a:r>
              <a:rPr sz="1850" spc="5" dirty="0">
                <a:latin typeface="Carlito"/>
                <a:cs typeface="Carlito"/>
              </a:rPr>
              <a:t>is </a:t>
            </a:r>
            <a:r>
              <a:rPr sz="1850" dirty="0">
                <a:latin typeface="Carlito"/>
                <a:cs typeface="Carlito"/>
              </a:rPr>
              <a:t>exactly </a:t>
            </a:r>
            <a:r>
              <a:rPr sz="1850" spc="-5" dirty="0">
                <a:latin typeface="Carlito"/>
                <a:cs typeface="Carlito"/>
              </a:rPr>
              <a:t>what’s  </a:t>
            </a:r>
            <a:r>
              <a:rPr sz="1850" spc="5" dirty="0">
                <a:latin typeface="Carlito"/>
                <a:cs typeface="Carlito"/>
              </a:rPr>
              <a:t>done in </a:t>
            </a:r>
            <a:r>
              <a:rPr sz="1850" spc="-15" dirty="0">
                <a:latin typeface="Carlito"/>
                <a:cs typeface="Carlito"/>
              </a:rPr>
              <a:t>GRU’s </a:t>
            </a:r>
            <a:r>
              <a:rPr sz="1850" spc="15" dirty="0">
                <a:latin typeface="Carlito"/>
                <a:cs typeface="Carlito"/>
              </a:rPr>
              <a:t>&amp;</a:t>
            </a:r>
            <a:r>
              <a:rPr sz="1850" spc="-55" dirty="0">
                <a:latin typeface="Carlito"/>
                <a:cs typeface="Carlito"/>
              </a:rPr>
              <a:t> </a:t>
            </a:r>
            <a:r>
              <a:rPr sz="1850" spc="-15" dirty="0">
                <a:latin typeface="Carlito"/>
                <a:cs typeface="Carlito"/>
              </a:rPr>
              <a:t>LSTM’s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2081" y="3066409"/>
            <a:ext cx="5391247" cy="3346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35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494B7AB-899D-1FE5-D447-367E79998BEE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1BA864-364F-7B75-F58E-94826E78C83C}"/>
                  </a:ext>
                </a:extLst>
              </p14:cNvPr>
              <p14:cNvContentPartPr/>
              <p14:nvPr/>
            </p14:nvContentPartPr>
            <p14:xfrm>
              <a:off x="686160" y="1464120"/>
              <a:ext cx="10262160" cy="353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1BA864-364F-7B75-F58E-94826E78C8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800" y="1454760"/>
                <a:ext cx="10280880" cy="37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6E5134-B139-4FA6-BE22-705C0240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414"/>
            <a:ext cx="12177703" cy="5950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9BC02-7541-4794-BA34-0961C599FED7}"/>
              </a:ext>
            </a:extLst>
          </p:cNvPr>
          <p:cNvSpPr/>
          <p:nvPr/>
        </p:nvSpPr>
        <p:spPr>
          <a:xfrm>
            <a:off x="553373" y="2462647"/>
            <a:ext cx="10978720" cy="82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56020-07D6-461E-BBE8-6C1C1CB7ECA6}"/>
              </a:ext>
            </a:extLst>
          </p:cNvPr>
          <p:cNvSpPr/>
          <p:nvPr/>
        </p:nvSpPr>
        <p:spPr>
          <a:xfrm>
            <a:off x="2657381" y="3289175"/>
            <a:ext cx="5581097" cy="218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D9910-2B0D-44E5-B0B8-B2EB932F2403}"/>
              </a:ext>
            </a:extLst>
          </p:cNvPr>
          <p:cNvSpPr/>
          <p:nvPr/>
        </p:nvSpPr>
        <p:spPr>
          <a:xfrm>
            <a:off x="846337" y="5544104"/>
            <a:ext cx="10428304" cy="131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F70641B-39B9-83E8-2B73-B7A0AB7EBC5D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6694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</a:t>
            </a:r>
            <a:r>
              <a:rPr lang="en-US" sz="3200" kern="0" dirty="0">
                <a:solidFill>
                  <a:schemeClr val="bg1"/>
                </a:solidFill>
              </a:rPr>
              <a:t> </a:t>
            </a:r>
            <a:r>
              <a:rPr lang="en-US" sz="32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n-US" sz="3200" kern="0" dirty="0">
                <a:solidFill>
                  <a:schemeClr val="bg1"/>
                </a:solidFill>
              </a:rPr>
              <a:t> </a:t>
            </a:r>
            <a:r>
              <a:rPr lang="en-US" sz="32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Activation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B239DE-D2E4-F5D6-BEBB-770740580731}"/>
                  </a:ext>
                </a:extLst>
              </p14:cNvPr>
              <p14:cNvContentPartPr/>
              <p14:nvPr/>
            </p14:nvContentPartPr>
            <p14:xfrm>
              <a:off x="340200" y="87120"/>
              <a:ext cx="11347200" cy="3236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B239DE-D2E4-F5D6-BEBB-7707405807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840" y="77760"/>
                <a:ext cx="11365920" cy="32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9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B88B-7577-7FCB-1F20-17721070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BBCF-6722-DAB9-1681-FBB709D93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83E90-1C38-A621-C7F2-30CC46F3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76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B8F720-1012-C8CD-F44A-BA7F022DB597}"/>
                  </a:ext>
                </a:extLst>
              </p14:cNvPr>
              <p14:cNvContentPartPr/>
              <p14:nvPr/>
            </p14:nvContentPartPr>
            <p14:xfrm>
              <a:off x="954000" y="1460160"/>
              <a:ext cx="11136960" cy="516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B8F720-1012-C8CD-F44A-BA7F022DB5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640" y="1450800"/>
                <a:ext cx="11155680" cy="51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409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10420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ahoma"/>
                <a:cs typeface="Tahoma"/>
              </a:rPr>
              <a:t>Gates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854" y="2235200"/>
            <a:ext cx="583946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Trebuchet MS"/>
                <a:cs typeface="Trebuchet MS"/>
              </a:rPr>
              <a:t>These </a:t>
            </a:r>
            <a:r>
              <a:rPr sz="2400" spc="-160" dirty="0">
                <a:latin typeface="Trebuchet MS"/>
                <a:cs typeface="Trebuchet MS"/>
              </a:rPr>
              <a:t>gates </a:t>
            </a:r>
            <a:r>
              <a:rPr sz="2400" spc="-165" dirty="0">
                <a:latin typeface="Trebuchet MS"/>
                <a:cs typeface="Trebuchet MS"/>
              </a:rPr>
              <a:t>can </a:t>
            </a:r>
            <a:r>
              <a:rPr sz="2400" spc="-140" dirty="0">
                <a:latin typeface="Trebuchet MS"/>
                <a:cs typeface="Trebuchet MS"/>
              </a:rPr>
              <a:t>learn </a:t>
            </a:r>
            <a:r>
              <a:rPr sz="2400" spc="-120" dirty="0">
                <a:latin typeface="Trebuchet MS"/>
                <a:cs typeface="Trebuchet MS"/>
              </a:rPr>
              <a:t>which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30" dirty="0">
                <a:latin typeface="Trebuchet MS"/>
                <a:cs typeface="Trebuchet MS"/>
              </a:rPr>
              <a:t>sequence  </a:t>
            </a:r>
            <a:r>
              <a:rPr sz="2400" spc="-110" dirty="0">
                <a:latin typeface="Trebuchet MS"/>
                <a:cs typeface="Trebuchet MS"/>
              </a:rPr>
              <a:t>is </a:t>
            </a:r>
            <a:r>
              <a:rPr sz="2400" spc="-114" dirty="0">
                <a:latin typeface="Trebuchet MS"/>
                <a:cs typeface="Trebuchet MS"/>
              </a:rPr>
              <a:t>important </a:t>
            </a:r>
            <a:r>
              <a:rPr sz="2400" spc="-60" dirty="0">
                <a:latin typeface="Trebuchet MS"/>
                <a:cs typeface="Trebuchet MS"/>
              </a:rPr>
              <a:t>to </a:t>
            </a:r>
            <a:r>
              <a:rPr sz="2400" spc="-150" dirty="0">
                <a:latin typeface="Trebuchet MS"/>
                <a:cs typeface="Trebuchet MS"/>
              </a:rPr>
              <a:t>keep </a:t>
            </a:r>
            <a:r>
              <a:rPr sz="2400" spc="25" dirty="0">
                <a:latin typeface="Trebuchet MS"/>
                <a:cs typeface="Trebuchet MS"/>
              </a:rPr>
              <a:t>or </a:t>
            </a:r>
            <a:r>
              <a:rPr sz="2400" spc="-75" dirty="0">
                <a:latin typeface="Trebuchet MS"/>
                <a:cs typeface="Trebuchet MS"/>
              </a:rPr>
              <a:t>throw </a:t>
            </a:r>
            <a:r>
              <a:rPr sz="2400" spc="-285" dirty="0">
                <a:latin typeface="Trebuchet MS"/>
                <a:cs typeface="Trebuchet MS"/>
              </a:rPr>
              <a:t>away. </a:t>
            </a:r>
            <a:r>
              <a:rPr sz="2400" spc="-70" dirty="0">
                <a:latin typeface="Trebuchet MS"/>
                <a:cs typeface="Trebuchet MS"/>
              </a:rPr>
              <a:t>By </a:t>
            </a:r>
            <a:r>
              <a:rPr sz="2400" spc="-110" dirty="0">
                <a:latin typeface="Trebuchet MS"/>
                <a:cs typeface="Trebuchet MS"/>
              </a:rPr>
              <a:t>doing  </a:t>
            </a:r>
            <a:r>
              <a:rPr sz="2400" spc="-204" dirty="0">
                <a:latin typeface="Trebuchet MS"/>
                <a:cs typeface="Trebuchet MS"/>
              </a:rPr>
              <a:t>that, </a:t>
            </a:r>
            <a:r>
              <a:rPr sz="2400" spc="-160" dirty="0">
                <a:latin typeface="Trebuchet MS"/>
                <a:cs typeface="Trebuchet MS"/>
              </a:rPr>
              <a:t>it </a:t>
            </a:r>
            <a:r>
              <a:rPr sz="2400" spc="-165" dirty="0">
                <a:latin typeface="Trebuchet MS"/>
                <a:cs typeface="Trebuchet MS"/>
              </a:rPr>
              <a:t>can </a:t>
            </a:r>
            <a:r>
              <a:rPr sz="2400" spc="-120" dirty="0">
                <a:latin typeface="Trebuchet MS"/>
                <a:cs typeface="Trebuchet MS"/>
              </a:rPr>
              <a:t>pass </a:t>
            </a:r>
            <a:r>
              <a:rPr sz="2400" spc="-150" dirty="0">
                <a:latin typeface="Trebuchet MS"/>
                <a:cs typeface="Trebuchet MS"/>
              </a:rPr>
              <a:t>relevant </a:t>
            </a:r>
            <a:r>
              <a:rPr sz="2400" spc="-120" dirty="0">
                <a:latin typeface="Trebuchet MS"/>
                <a:cs typeface="Trebuchet MS"/>
              </a:rPr>
              <a:t>information </a:t>
            </a:r>
            <a:r>
              <a:rPr sz="2400" spc="-75" dirty="0">
                <a:latin typeface="Trebuchet MS"/>
                <a:cs typeface="Trebuchet MS"/>
              </a:rPr>
              <a:t>down </a:t>
            </a:r>
            <a:r>
              <a:rPr sz="2400" spc="-145" dirty="0">
                <a:latin typeface="Trebuchet MS"/>
                <a:cs typeface="Trebuchet MS"/>
              </a:rPr>
              <a:t>the  </a:t>
            </a:r>
            <a:r>
              <a:rPr sz="2400" spc="-114" dirty="0">
                <a:latin typeface="Trebuchet MS"/>
                <a:cs typeface="Trebuchet MS"/>
              </a:rPr>
              <a:t>long </a:t>
            </a:r>
            <a:r>
              <a:rPr sz="2400" spc="-150" dirty="0">
                <a:latin typeface="Trebuchet MS"/>
                <a:cs typeface="Trebuchet MS"/>
              </a:rPr>
              <a:t>chain </a:t>
            </a:r>
            <a:r>
              <a:rPr sz="2400" spc="-125" dirty="0">
                <a:latin typeface="Trebuchet MS"/>
                <a:cs typeface="Trebuchet MS"/>
              </a:rPr>
              <a:t>of </a:t>
            </a:r>
            <a:r>
              <a:rPr sz="2400" spc="-120" dirty="0">
                <a:latin typeface="Trebuchet MS"/>
                <a:cs typeface="Trebuchet MS"/>
              </a:rPr>
              <a:t>sequences </a:t>
            </a:r>
            <a:r>
              <a:rPr sz="2400" spc="-60" dirty="0">
                <a:latin typeface="Trebuchet MS"/>
                <a:cs typeface="Trebuchet MS"/>
              </a:rPr>
              <a:t>to </a:t>
            </a:r>
            <a:r>
              <a:rPr sz="2400" spc="-170" dirty="0">
                <a:latin typeface="Trebuchet MS"/>
                <a:cs typeface="Trebuchet MS"/>
              </a:rPr>
              <a:t>make</a:t>
            </a:r>
            <a:r>
              <a:rPr sz="2400" spc="14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predictions.</a:t>
            </a:r>
            <a:endParaRPr sz="2400">
              <a:latin typeface="Trebuchet MS"/>
              <a:cs typeface="Trebuchet MS"/>
            </a:endParaRPr>
          </a:p>
          <a:p>
            <a:pPr marL="12700" marR="300355">
              <a:lnSpc>
                <a:spcPct val="100000"/>
              </a:lnSpc>
            </a:pPr>
            <a:r>
              <a:rPr sz="2400" spc="-55" dirty="0">
                <a:latin typeface="Trebuchet MS"/>
                <a:cs typeface="Trebuchet MS"/>
              </a:rPr>
              <a:t>Almost </a:t>
            </a:r>
            <a:r>
              <a:rPr sz="2400" spc="-200" dirty="0">
                <a:latin typeface="Trebuchet MS"/>
                <a:cs typeface="Trebuchet MS"/>
              </a:rPr>
              <a:t>all </a:t>
            </a:r>
            <a:r>
              <a:rPr sz="2400" spc="-130" dirty="0">
                <a:latin typeface="Trebuchet MS"/>
                <a:cs typeface="Trebuchet MS"/>
              </a:rPr>
              <a:t>state-of-the-art </a:t>
            </a:r>
            <a:r>
              <a:rPr sz="2400" spc="-105" dirty="0">
                <a:latin typeface="Trebuchet MS"/>
                <a:cs typeface="Trebuchet MS"/>
              </a:rPr>
              <a:t>results </a:t>
            </a:r>
            <a:r>
              <a:rPr sz="2400" spc="-140" dirty="0">
                <a:latin typeface="Trebuchet MS"/>
                <a:cs typeface="Trebuchet MS"/>
              </a:rPr>
              <a:t>based </a:t>
            </a:r>
            <a:r>
              <a:rPr sz="2400" spc="-40" dirty="0">
                <a:latin typeface="Trebuchet MS"/>
                <a:cs typeface="Trebuchet MS"/>
              </a:rPr>
              <a:t>on  </a:t>
            </a:r>
            <a:r>
              <a:rPr sz="2400" spc="-105" dirty="0">
                <a:latin typeface="Trebuchet MS"/>
                <a:cs typeface="Trebuchet MS"/>
              </a:rPr>
              <a:t>recurrent </a:t>
            </a:r>
            <a:r>
              <a:rPr sz="2400" spc="-135" dirty="0">
                <a:latin typeface="Trebuchet MS"/>
                <a:cs typeface="Trebuchet MS"/>
              </a:rPr>
              <a:t>neural </a:t>
            </a:r>
            <a:r>
              <a:rPr sz="2400" spc="-75" dirty="0">
                <a:latin typeface="Trebuchet MS"/>
                <a:cs typeface="Trebuchet MS"/>
              </a:rPr>
              <a:t>networks </a:t>
            </a:r>
            <a:r>
              <a:rPr sz="2400" spc="-145" dirty="0">
                <a:latin typeface="Trebuchet MS"/>
                <a:cs typeface="Trebuchet MS"/>
              </a:rPr>
              <a:t>are </a:t>
            </a:r>
            <a:r>
              <a:rPr sz="2400" spc="-160" dirty="0">
                <a:latin typeface="Trebuchet MS"/>
                <a:cs typeface="Trebuchet MS"/>
              </a:rPr>
              <a:t>achieved </a:t>
            </a:r>
            <a:r>
              <a:rPr sz="2400" spc="-125" dirty="0">
                <a:latin typeface="Trebuchet MS"/>
                <a:cs typeface="Trebuchet MS"/>
              </a:rPr>
              <a:t>with  </a:t>
            </a:r>
            <a:r>
              <a:rPr sz="2400" spc="-130" dirty="0">
                <a:latin typeface="Trebuchet MS"/>
                <a:cs typeface="Trebuchet MS"/>
              </a:rPr>
              <a:t>these </a:t>
            </a:r>
            <a:r>
              <a:rPr sz="2400" spc="-75" dirty="0">
                <a:latin typeface="Trebuchet MS"/>
                <a:cs typeface="Trebuchet MS"/>
              </a:rPr>
              <a:t>two networks </a:t>
            </a:r>
            <a:r>
              <a:rPr sz="2400" spc="-85" dirty="0">
                <a:latin typeface="Trebuchet MS"/>
                <a:cs typeface="Trebuchet MS"/>
              </a:rPr>
              <a:t>(LSTM’s </a:t>
            </a:r>
            <a:r>
              <a:rPr sz="2400" spc="-155" dirty="0">
                <a:latin typeface="Trebuchet MS"/>
                <a:cs typeface="Trebuchet MS"/>
              </a:rPr>
              <a:t>and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GRU’s).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9352" y="2074164"/>
            <a:ext cx="3584448" cy="2987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36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BDB5DE2-4113-EDE5-C821-4E4EFA9F5A44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518EAB-1907-F616-D12D-18EF1CDAB108}"/>
                  </a:ext>
                </a:extLst>
              </p14:cNvPr>
              <p14:cNvContentPartPr/>
              <p14:nvPr/>
            </p14:nvContentPartPr>
            <p14:xfrm>
              <a:off x="843120" y="2568960"/>
              <a:ext cx="6230520" cy="117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518EAB-1907-F616-D12D-18EF1CDAB1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2559600"/>
                <a:ext cx="6249240" cy="119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4889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20" dirty="0">
                <a:latin typeface="Tahoma"/>
                <a:cs typeface="Tahoma"/>
              </a:rPr>
              <a:t>Let’s </a:t>
            </a:r>
            <a:r>
              <a:rPr sz="3200" b="0" spc="-5" dirty="0">
                <a:latin typeface="Tahoma"/>
                <a:cs typeface="Tahoma"/>
              </a:rPr>
              <a:t>recall </a:t>
            </a:r>
            <a:r>
              <a:rPr sz="3200" b="0" dirty="0">
                <a:latin typeface="Tahoma"/>
                <a:cs typeface="Tahoma"/>
              </a:rPr>
              <a:t>how RNN</a:t>
            </a:r>
            <a:r>
              <a:rPr sz="3200" b="0" spc="-20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works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2233" y="1862974"/>
            <a:ext cx="5536733" cy="1022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5766" y="3715938"/>
            <a:ext cx="2928723" cy="18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55819" y="4005834"/>
            <a:ext cx="6448425" cy="132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2100" spc="-10" dirty="0">
                <a:latin typeface="Trebuchet MS"/>
                <a:cs typeface="Trebuchet MS"/>
              </a:rPr>
              <a:t>While </a:t>
            </a:r>
            <a:r>
              <a:rPr sz="2100" spc="-95" dirty="0">
                <a:latin typeface="Trebuchet MS"/>
                <a:cs typeface="Trebuchet MS"/>
              </a:rPr>
              <a:t>processing, </a:t>
            </a:r>
            <a:r>
              <a:rPr sz="2100" spc="-130" dirty="0">
                <a:latin typeface="Trebuchet MS"/>
                <a:cs typeface="Trebuchet MS"/>
              </a:rPr>
              <a:t>it </a:t>
            </a:r>
            <a:r>
              <a:rPr sz="2100" spc="-90" dirty="0">
                <a:latin typeface="Trebuchet MS"/>
                <a:cs typeface="Trebuchet MS"/>
              </a:rPr>
              <a:t>passes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75" dirty="0">
                <a:latin typeface="Trebuchet MS"/>
                <a:cs typeface="Trebuchet MS"/>
              </a:rPr>
              <a:t>previous </a:t>
            </a:r>
            <a:r>
              <a:rPr sz="2100" spc="-100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35" dirty="0">
                <a:latin typeface="Trebuchet MS"/>
                <a:cs typeface="Trebuchet MS"/>
              </a:rPr>
              <a:t>to 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80" dirty="0">
                <a:latin typeface="Trebuchet MS"/>
                <a:cs typeface="Trebuchet MS"/>
              </a:rPr>
              <a:t>next </a:t>
            </a:r>
            <a:r>
              <a:rPr sz="2100" spc="-100" dirty="0">
                <a:latin typeface="Trebuchet MS"/>
                <a:cs typeface="Trebuchet MS"/>
              </a:rPr>
              <a:t>step of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90" dirty="0">
                <a:latin typeface="Trebuchet MS"/>
                <a:cs typeface="Trebuchet MS"/>
              </a:rPr>
              <a:t>sequence.The </a:t>
            </a:r>
            <a:r>
              <a:rPr sz="2100" spc="-100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114" dirty="0">
                <a:latin typeface="Trebuchet MS"/>
                <a:cs typeface="Trebuchet MS"/>
              </a:rPr>
              <a:t>acts </a:t>
            </a:r>
            <a:r>
              <a:rPr sz="2100" spc="-110" dirty="0">
                <a:latin typeface="Trebuchet MS"/>
                <a:cs typeface="Trebuchet MS"/>
              </a:rPr>
              <a:t>as the  </a:t>
            </a:r>
            <a:r>
              <a:rPr sz="2100" spc="-105" dirty="0">
                <a:latin typeface="Trebuchet MS"/>
                <a:cs typeface="Trebuchet MS"/>
              </a:rPr>
              <a:t>neural </a:t>
            </a:r>
            <a:r>
              <a:rPr sz="2100" spc="-50" dirty="0">
                <a:latin typeface="Trebuchet MS"/>
                <a:cs typeface="Trebuchet MS"/>
              </a:rPr>
              <a:t>networks </a:t>
            </a:r>
            <a:r>
              <a:rPr sz="2100" spc="-110" dirty="0">
                <a:latin typeface="Trebuchet MS"/>
                <a:cs typeface="Trebuchet MS"/>
              </a:rPr>
              <a:t>memory. </a:t>
            </a:r>
            <a:r>
              <a:rPr sz="2100" spc="-90" dirty="0">
                <a:latin typeface="Trebuchet MS"/>
                <a:cs typeface="Trebuchet MS"/>
              </a:rPr>
              <a:t>It </a:t>
            </a:r>
            <a:r>
              <a:rPr sz="2100" spc="-65" dirty="0">
                <a:latin typeface="Trebuchet MS"/>
                <a:cs typeface="Trebuchet MS"/>
              </a:rPr>
              <a:t>holds </a:t>
            </a:r>
            <a:r>
              <a:rPr sz="2100" spc="-95" dirty="0">
                <a:latin typeface="Trebuchet MS"/>
                <a:cs typeface="Trebuchet MS"/>
              </a:rPr>
              <a:t>information </a:t>
            </a:r>
            <a:r>
              <a:rPr sz="2100" spc="-15" dirty="0">
                <a:latin typeface="Trebuchet MS"/>
                <a:cs typeface="Trebuchet MS"/>
              </a:rPr>
              <a:t>on </a:t>
            </a:r>
            <a:r>
              <a:rPr sz="2100" spc="-75" dirty="0">
                <a:latin typeface="Trebuchet MS"/>
                <a:cs typeface="Trebuchet MS"/>
              </a:rPr>
              <a:t>previous  </a:t>
            </a:r>
            <a:r>
              <a:rPr sz="2100" spc="-150" dirty="0">
                <a:latin typeface="Trebuchet MS"/>
                <a:cs typeface="Trebuchet MS"/>
              </a:rPr>
              <a:t>data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55" dirty="0">
                <a:latin typeface="Trebuchet MS"/>
                <a:cs typeface="Trebuchet MS"/>
              </a:rPr>
              <a:t>network </a:t>
            </a:r>
            <a:r>
              <a:rPr sz="2100" spc="-100" dirty="0">
                <a:latin typeface="Trebuchet MS"/>
                <a:cs typeface="Trebuchet MS"/>
              </a:rPr>
              <a:t>has </a:t>
            </a:r>
            <a:r>
              <a:rPr sz="2100" spc="-95" dirty="0">
                <a:latin typeface="Trebuchet MS"/>
                <a:cs typeface="Trebuchet MS"/>
              </a:rPr>
              <a:t>seen</a:t>
            </a:r>
            <a:r>
              <a:rPr sz="2100" spc="195" dirty="0">
                <a:latin typeface="Trebuchet MS"/>
                <a:cs typeface="Trebuchet MS"/>
              </a:rPr>
              <a:t> </a:t>
            </a:r>
            <a:r>
              <a:rPr sz="2100" spc="-125" dirty="0">
                <a:latin typeface="Trebuchet MS"/>
                <a:cs typeface="Trebuchet MS"/>
              </a:rPr>
              <a:t>before.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6310" y="1482089"/>
            <a:ext cx="4825365" cy="132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2100" spc="50" dirty="0">
                <a:latin typeface="Trebuchet MS"/>
                <a:cs typeface="Trebuchet MS"/>
              </a:rPr>
              <a:t>An </a:t>
            </a:r>
            <a:r>
              <a:rPr sz="2100" spc="240" dirty="0">
                <a:latin typeface="Trebuchet MS"/>
                <a:cs typeface="Trebuchet MS"/>
              </a:rPr>
              <a:t>RNN </a:t>
            </a:r>
            <a:r>
              <a:rPr sz="2100" spc="-15" dirty="0">
                <a:latin typeface="Trebuchet MS"/>
                <a:cs typeface="Trebuchet MS"/>
              </a:rPr>
              <a:t>works </a:t>
            </a:r>
            <a:r>
              <a:rPr sz="2100" spc="-130" dirty="0">
                <a:latin typeface="Trebuchet MS"/>
                <a:cs typeface="Trebuchet MS"/>
              </a:rPr>
              <a:t>like </a:t>
            </a:r>
            <a:r>
              <a:rPr sz="2100" spc="-135" dirty="0">
                <a:latin typeface="Trebuchet MS"/>
                <a:cs typeface="Trebuchet MS"/>
              </a:rPr>
              <a:t>this; </a:t>
            </a:r>
            <a:r>
              <a:rPr sz="2100" spc="-80" dirty="0">
                <a:latin typeface="Trebuchet MS"/>
                <a:cs typeface="Trebuchet MS"/>
              </a:rPr>
              <a:t>First </a:t>
            </a:r>
            <a:r>
              <a:rPr sz="2100" spc="-30" dirty="0">
                <a:latin typeface="Trebuchet MS"/>
                <a:cs typeface="Trebuchet MS"/>
              </a:rPr>
              <a:t>words </a:t>
            </a:r>
            <a:r>
              <a:rPr sz="2100" spc="-130" dirty="0">
                <a:latin typeface="Trebuchet MS"/>
                <a:cs typeface="Trebuchet MS"/>
              </a:rPr>
              <a:t>get  </a:t>
            </a:r>
            <a:r>
              <a:rPr sz="2100" spc="-85" dirty="0">
                <a:latin typeface="Trebuchet MS"/>
                <a:cs typeface="Trebuchet MS"/>
              </a:rPr>
              <a:t>transformed </a:t>
            </a:r>
            <a:r>
              <a:rPr sz="2100" spc="-75" dirty="0">
                <a:latin typeface="Trebuchet MS"/>
                <a:cs typeface="Trebuchet MS"/>
              </a:rPr>
              <a:t>into </a:t>
            </a:r>
            <a:r>
              <a:rPr sz="2100" spc="-120" dirty="0">
                <a:latin typeface="Trebuchet MS"/>
                <a:cs typeface="Trebuchet MS"/>
              </a:rPr>
              <a:t>machine-readable </a:t>
            </a:r>
            <a:r>
              <a:rPr sz="2100" spc="-100" dirty="0">
                <a:latin typeface="Trebuchet MS"/>
                <a:cs typeface="Trebuchet MS"/>
              </a:rPr>
              <a:t>vectors.  </a:t>
            </a:r>
            <a:r>
              <a:rPr sz="2100" spc="-55" dirty="0">
                <a:latin typeface="Trebuchet MS"/>
                <a:cs typeface="Trebuchet MS"/>
              </a:rPr>
              <a:t>Then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240" dirty="0">
                <a:latin typeface="Trebuchet MS"/>
                <a:cs typeface="Trebuchet MS"/>
              </a:rPr>
              <a:t>RNN </a:t>
            </a:r>
            <a:r>
              <a:rPr sz="2100" spc="-60" dirty="0">
                <a:latin typeface="Trebuchet MS"/>
                <a:cs typeface="Trebuchet MS"/>
              </a:rPr>
              <a:t>processes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00" dirty="0">
                <a:latin typeface="Trebuchet MS"/>
                <a:cs typeface="Trebuchet MS"/>
              </a:rPr>
              <a:t>sequence </a:t>
            </a:r>
            <a:r>
              <a:rPr sz="2100" spc="-95" dirty="0">
                <a:latin typeface="Trebuchet MS"/>
                <a:cs typeface="Trebuchet MS"/>
              </a:rPr>
              <a:t>of  </a:t>
            </a:r>
            <a:r>
              <a:rPr sz="2100" spc="-65" dirty="0">
                <a:latin typeface="Trebuchet MS"/>
                <a:cs typeface="Trebuchet MS"/>
              </a:rPr>
              <a:t>vectors </a:t>
            </a:r>
            <a:r>
              <a:rPr sz="2100" spc="-50" dirty="0">
                <a:latin typeface="Trebuchet MS"/>
                <a:cs typeface="Trebuchet MS"/>
              </a:rPr>
              <a:t>one </a:t>
            </a:r>
            <a:r>
              <a:rPr sz="2100" spc="-114" dirty="0">
                <a:latin typeface="Trebuchet MS"/>
                <a:cs typeface="Trebuchet MS"/>
              </a:rPr>
              <a:t>by</a:t>
            </a:r>
            <a:r>
              <a:rPr sz="2100" spc="-15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one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8A94AD5-4794-46DE-40CA-DA40A325D891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1006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LSTM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816" y="1179067"/>
            <a:ext cx="5723890" cy="4864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0"/>
              </a:spcBef>
            </a:pPr>
            <a:r>
              <a:rPr sz="1850" spc="-45" dirty="0">
                <a:latin typeface="Trebuchet MS"/>
                <a:cs typeface="Trebuchet MS"/>
              </a:rPr>
              <a:t>The </a:t>
            </a:r>
            <a:r>
              <a:rPr sz="1850" spc="-50" dirty="0">
                <a:latin typeface="Trebuchet MS"/>
                <a:cs typeface="Trebuchet MS"/>
              </a:rPr>
              <a:t>core </a:t>
            </a:r>
            <a:r>
              <a:rPr sz="1850" spc="-80" dirty="0">
                <a:latin typeface="Trebuchet MS"/>
                <a:cs typeface="Trebuchet MS"/>
              </a:rPr>
              <a:t>concept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55" dirty="0">
                <a:latin typeface="Trebuchet MS"/>
                <a:cs typeface="Trebuchet MS"/>
              </a:rPr>
              <a:t>LSTM’s </a:t>
            </a:r>
            <a:r>
              <a:rPr sz="1850" spc="-100" dirty="0">
                <a:latin typeface="Trebuchet MS"/>
                <a:cs typeface="Trebuchet MS"/>
              </a:rPr>
              <a:t>are the </a:t>
            </a:r>
            <a:r>
              <a:rPr sz="1850" spc="-120" dirty="0">
                <a:latin typeface="Trebuchet MS"/>
                <a:cs typeface="Trebuchet MS"/>
              </a:rPr>
              <a:t>cell </a:t>
            </a:r>
            <a:r>
              <a:rPr sz="1850" spc="-130" dirty="0">
                <a:latin typeface="Trebuchet MS"/>
                <a:cs typeface="Trebuchet MS"/>
              </a:rPr>
              <a:t>state, </a:t>
            </a:r>
            <a:r>
              <a:rPr sz="1850" spc="-110" dirty="0">
                <a:latin typeface="Trebuchet MS"/>
                <a:cs typeface="Trebuchet MS"/>
              </a:rPr>
              <a:t>and</a:t>
            </a:r>
            <a:r>
              <a:rPr sz="1850" spc="20" dirty="0">
                <a:latin typeface="Trebuchet MS"/>
                <a:cs typeface="Trebuchet MS"/>
              </a:rPr>
              <a:t> </a:t>
            </a:r>
            <a:r>
              <a:rPr sz="1850" spc="-175" dirty="0">
                <a:latin typeface="Trebuchet MS"/>
                <a:cs typeface="Trebuchet MS"/>
              </a:rPr>
              <a:t>it’s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50" spc="-60" dirty="0">
                <a:latin typeface="Trebuchet MS"/>
                <a:cs typeface="Trebuchet MS"/>
              </a:rPr>
              <a:t>various</a:t>
            </a:r>
            <a:r>
              <a:rPr sz="1850" spc="-75" dirty="0">
                <a:latin typeface="Trebuchet MS"/>
                <a:cs typeface="Trebuchet MS"/>
              </a:rPr>
              <a:t> </a:t>
            </a:r>
            <a:r>
              <a:rPr sz="1850" spc="-110" dirty="0">
                <a:latin typeface="Trebuchet MS"/>
                <a:cs typeface="Trebuchet MS"/>
              </a:rPr>
              <a:t>gates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rebuchet MS"/>
              <a:cs typeface="Trebuchet MS"/>
            </a:endParaRPr>
          </a:p>
          <a:p>
            <a:pPr marL="116205" marR="81915" indent="-24765" algn="ctr">
              <a:lnSpc>
                <a:spcPct val="101000"/>
              </a:lnSpc>
            </a:pPr>
            <a:r>
              <a:rPr sz="1850" spc="-45" dirty="0">
                <a:latin typeface="Trebuchet MS"/>
                <a:cs typeface="Trebuchet MS"/>
              </a:rPr>
              <a:t>The </a:t>
            </a:r>
            <a:r>
              <a:rPr sz="1850" spc="-125" dirty="0">
                <a:latin typeface="Trebuchet MS"/>
                <a:cs typeface="Trebuchet MS"/>
              </a:rPr>
              <a:t>cell </a:t>
            </a:r>
            <a:r>
              <a:rPr sz="1850" spc="-110" dirty="0">
                <a:latin typeface="Trebuchet MS"/>
                <a:cs typeface="Trebuchet MS"/>
              </a:rPr>
              <a:t>state </a:t>
            </a:r>
            <a:r>
              <a:rPr sz="1850" spc="-130" dirty="0">
                <a:latin typeface="Trebuchet MS"/>
                <a:cs typeface="Trebuchet MS"/>
              </a:rPr>
              <a:t>act </a:t>
            </a:r>
            <a:r>
              <a:rPr sz="1850" spc="-105" dirty="0">
                <a:latin typeface="Trebuchet MS"/>
                <a:cs typeface="Trebuchet MS"/>
              </a:rPr>
              <a:t>as </a:t>
            </a:r>
            <a:r>
              <a:rPr sz="1850" spc="-175" dirty="0">
                <a:latin typeface="Trebuchet MS"/>
                <a:cs typeface="Trebuchet MS"/>
              </a:rPr>
              <a:t>a </a:t>
            </a:r>
            <a:r>
              <a:rPr sz="1850" spc="-55" dirty="0">
                <a:latin typeface="Trebuchet MS"/>
                <a:cs typeface="Trebuchet MS"/>
              </a:rPr>
              <a:t>transport </a:t>
            </a:r>
            <a:r>
              <a:rPr sz="1850" spc="-110" dirty="0">
                <a:latin typeface="Trebuchet MS"/>
                <a:cs typeface="Trebuchet MS"/>
              </a:rPr>
              <a:t>highway </a:t>
            </a:r>
            <a:r>
              <a:rPr sz="1850" spc="-120" dirty="0">
                <a:latin typeface="Trebuchet MS"/>
                <a:cs typeface="Trebuchet MS"/>
              </a:rPr>
              <a:t>that </a:t>
            </a:r>
            <a:r>
              <a:rPr sz="1850" spc="-80" dirty="0">
                <a:latin typeface="Trebuchet MS"/>
                <a:cs typeface="Trebuchet MS"/>
              </a:rPr>
              <a:t>transfers  </a:t>
            </a:r>
            <a:r>
              <a:rPr sz="1850" spc="-114" dirty="0">
                <a:latin typeface="Trebuchet MS"/>
                <a:cs typeface="Trebuchet MS"/>
              </a:rPr>
              <a:t>relative </a:t>
            </a:r>
            <a:r>
              <a:rPr sz="1850" spc="-85" dirty="0">
                <a:latin typeface="Trebuchet MS"/>
                <a:cs typeface="Trebuchet MS"/>
              </a:rPr>
              <a:t>information </a:t>
            </a:r>
            <a:r>
              <a:rPr sz="1850" spc="-150" dirty="0">
                <a:latin typeface="Trebuchet MS"/>
                <a:cs typeface="Trebuchet MS"/>
              </a:rPr>
              <a:t>all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30" dirty="0">
                <a:latin typeface="Trebuchet MS"/>
                <a:cs typeface="Trebuchet MS"/>
              </a:rPr>
              <a:t>way </a:t>
            </a:r>
            <a:r>
              <a:rPr sz="1850" spc="-40" dirty="0">
                <a:latin typeface="Trebuchet MS"/>
                <a:cs typeface="Trebuchet MS"/>
              </a:rPr>
              <a:t>down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90" dirty="0">
                <a:latin typeface="Trebuchet MS"/>
                <a:cs typeface="Trebuchet MS"/>
              </a:rPr>
              <a:t>sequence </a:t>
            </a:r>
            <a:r>
              <a:rPr sz="1850" spc="-135" dirty="0">
                <a:latin typeface="Trebuchet MS"/>
                <a:cs typeface="Trebuchet MS"/>
              </a:rPr>
              <a:t>chain.  </a:t>
            </a:r>
            <a:r>
              <a:rPr sz="1850" spc="-80" dirty="0">
                <a:latin typeface="Trebuchet MS"/>
                <a:cs typeface="Trebuchet MS"/>
              </a:rPr>
              <a:t>You </a:t>
            </a:r>
            <a:r>
              <a:rPr sz="1850" spc="-114" dirty="0">
                <a:latin typeface="Trebuchet MS"/>
                <a:cs typeface="Trebuchet MS"/>
              </a:rPr>
              <a:t>can </a:t>
            </a:r>
            <a:r>
              <a:rPr sz="1850" spc="-85" dirty="0">
                <a:latin typeface="Trebuchet MS"/>
                <a:cs typeface="Trebuchet MS"/>
              </a:rPr>
              <a:t>think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120" dirty="0">
                <a:latin typeface="Trebuchet MS"/>
                <a:cs typeface="Trebuchet MS"/>
              </a:rPr>
              <a:t>it </a:t>
            </a:r>
            <a:r>
              <a:rPr sz="1850" spc="-105" dirty="0">
                <a:latin typeface="Trebuchet MS"/>
                <a:cs typeface="Trebuchet MS"/>
              </a:rPr>
              <a:t>as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80" dirty="0">
                <a:latin typeface="Trebuchet MS"/>
                <a:cs typeface="Trebuchet MS"/>
              </a:rPr>
              <a:t>“memory”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60" dirty="0">
                <a:latin typeface="Trebuchet MS"/>
                <a:cs typeface="Trebuchet MS"/>
              </a:rPr>
              <a:t>network.The  </a:t>
            </a:r>
            <a:r>
              <a:rPr sz="1850" spc="-120" dirty="0">
                <a:latin typeface="Trebuchet MS"/>
                <a:cs typeface="Trebuchet MS"/>
              </a:rPr>
              <a:t>cell </a:t>
            </a:r>
            <a:r>
              <a:rPr sz="1850" spc="-130" dirty="0">
                <a:latin typeface="Trebuchet MS"/>
                <a:cs typeface="Trebuchet MS"/>
              </a:rPr>
              <a:t>state, </a:t>
            </a:r>
            <a:r>
              <a:rPr sz="1850" spc="-105" dirty="0">
                <a:latin typeface="Trebuchet MS"/>
                <a:cs typeface="Trebuchet MS"/>
              </a:rPr>
              <a:t>in </a:t>
            </a:r>
            <a:r>
              <a:rPr sz="1850" spc="-100" dirty="0">
                <a:latin typeface="Trebuchet MS"/>
                <a:cs typeface="Trebuchet MS"/>
              </a:rPr>
              <a:t>theory, </a:t>
            </a:r>
            <a:r>
              <a:rPr sz="1850" spc="-114" dirty="0">
                <a:latin typeface="Trebuchet MS"/>
                <a:cs typeface="Trebuchet MS"/>
              </a:rPr>
              <a:t>can </a:t>
            </a:r>
            <a:r>
              <a:rPr sz="1850" spc="-55" dirty="0">
                <a:latin typeface="Trebuchet MS"/>
                <a:cs typeface="Trebuchet MS"/>
              </a:rPr>
              <a:t>carry </a:t>
            </a:r>
            <a:r>
              <a:rPr sz="1850" spc="-105" dirty="0">
                <a:latin typeface="Trebuchet MS"/>
                <a:cs typeface="Trebuchet MS"/>
              </a:rPr>
              <a:t>relevant </a:t>
            </a:r>
            <a:r>
              <a:rPr sz="1850" spc="-85" dirty="0">
                <a:latin typeface="Trebuchet MS"/>
                <a:cs typeface="Trebuchet MS"/>
              </a:rPr>
              <a:t>information  </a:t>
            </a:r>
            <a:r>
              <a:rPr sz="1850" spc="-60" dirty="0">
                <a:latin typeface="Trebuchet MS"/>
                <a:cs typeface="Trebuchet MS"/>
              </a:rPr>
              <a:t>throughout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70" dirty="0">
                <a:latin typeface="Trebuchet MS"/>
                <a:cs typeface="Trebuchet MS"/>
              </a:rPr>
              <a:t>processing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05" dirty="0">
                <a:latin typeface="Trebuchet MS"/>
                <a:cs typeface="Trebuchet MS"/>
              </a:rPr>
              <a:t>sequence. </a:t>
            </a:r>
            <a:r>
              <a:rPr sz="1850" dirty="0">
                <a:latin typeface="Trebuchet MS"/>
                <a:cs typeface="Trebuchet MS"/>
              </a:rPr>
              <a:t>So</a:t>
            </a:r>
            <a:r>
              <a:rPr sz="1850" spc="-85" dirty="0">
                <a:latin typeface="Trebuchet MS"/>
                <a:cs typeface="Trebuchet MS"/>
              </a:rPr>
              <a:t> </a:t>
            </a:r>
            <a:r>
              <a:rPr sz="1850" spc="-114" dirty="0">
                <a:latin typeface="Trebuchet MS"/>
                <a:cs typeface="Trebuchet MS"/>
              </a:rPr>
              <a:t>even</a:t>
            </a:r>
            <a:endParaRPr sz="1850">
              <a:latin typeface="Trebuchet MS"/>
              <a:cs typeface="Trebuchet MS"/>
            </a:endParaRPr>
          </a:p>
          <a:p>
            <a:pPr marL="113030" marR="103505" indent="1270" algn="ctr">
              <a:lnSpc>
                <a:spcPct val="100800"/>
              </a:lnSpc>
              <a:spcBef>
                <a:spcPts val="10"/>
              </a:spcBef>
            </a:pPr>
            <a:r>
              <a:rPr sz="1850" spc="-85" dirty="0">
                <a:latin typeface="Trebuchet MS"/>
                <a:cs typeface="Trebuchet MS"/>
              </a:rPr>
              <a:t>information </a:t>
            </a:r>
            <a:r>
              <a:rPr sz="1850" spc="-75" dirty="0">
                <a:latin typeface="Trebuchet MS"/>
                <a:cs typeface="Trebuchet MS"/>
              </a:rPr>
              <a:t>from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90" dirty="0">
                <a:latin typeface="Trebuchet MS"/>
                <a:cs typeface="Trebuchet MS"/>
              </a:rPr>
              <a:t>earlier </a:t>
            </a:r>
            <a:r>
              <a:rPr sz="1850" spc="-110" dirty="0">
                <a:latin typeface="Trebuchet MS"/>
                <a:cs typeface="Trebuchet MS"/>
              </a:rPr>
              <a:t>time </a:t>
            </a:r>
            <a:r>
              <a:rPr sz="1850" spc="-75" dirty="0">
                <a:latin typeface="Trebuchet MS"/>
                <a:cs typeface="Trebuchet MS"/>
              </a:rPr>
              <a:t>steps </a:t>
            </a:r>
            <a:r>
              <a:rPr sz="1850" spc="-114" dirty="0">
                <a:latin typeface="Trebuchet MS"/>
                <a:cs typeface="Trebuchet MS"/>
              </a:rPr>
              <a:t>can </a:t>
            </a:r>
            <a:r>
              <a:rPr sz="1850" spc="-120" dirty="0">
                <a:latin typeface="Trebuchet MS"/>
                <a:cs typeface="Trebuchet MS"/>
              </a:rPr>
              <a:t>make </a:t>
            </a:r>
            <a:r>
              <a:rPr sz="1850" spc="-175" dirty="0">
                <a:latin typeface="Trebuchet MS"/>
                <a:cs typeface="Trebuchet MS"/>
              </a:rPr>
              <a:t>it’s </a:t>
            </a:r>
            <a:r>
              <a:rPr sz="1850" spc="-125" dirty="0">
                <a:latin typeface="Trebuchet MS"/>
                <a:cs typeface="Trebuchet MS"/>
              </a:rPr>
              <a:t>way 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5" dirty="0">
                <a:latin typeface="Trebuchet MS"/>
                <a:cs typeface="Trebuchet MS"/>
              </a:rPr>
              <a:t>later </a:t>
            </a:r>
            <a:r>
              <a:rPr sz="1850" spc="-110" dirty="0">
                <a:latin typeface="Trebuchet MS"/>
                <a:cs typeface="Trebuchet MS"/>
              </a:rPr>
              <a:t>time steps, </a:t>
            </a:r>
            <a:r>
              <a:rPr sz="1850" spc="-90" dirty="0">
                <a:latin typeface="Trebuchet MS"/>
                <a:cs typeface="Trebuchet MS"/>
              </a:rPr>
              <a:t>reducing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30" dirty="0">
                <a:latin typeface="Trebuchet MS"/>
                <a:cs typeface="Trebuchet MS"/>
              </a:rPr>
              <a:t>effects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50" dirty="0">
                <a:latin typeface="Trebuchet MS"/>
                <a:cs typeface="Trebuchet MS"/>
              </a:rPr>
              <a:t>short-term  </a:t>
            </a:r>
            <a:r>
              <a:rPr sz="1850" spc="-55" dirty="0">
                <a:latin typeface="Trebuchet MS"/>
                <a:cs typeface="Trebuchet MS"/>
              </a:rPr>
              <a:t>memory.As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20" dirty="0">
                <a:latin typeface="Trebuchet MS"/>
                <a:cs typeface="Trebuchet MS"/>
              </a:rPr>
              <a:t>cell </a:t>
            </a:r>
            <a:r>
              <a:rPr sz="1850" spc="-110" dirty="0">
                <a:latin typeface="Trebuchet MS"/>
                <a:cs typeface="Trebuchet MS"/>
              </a:rPr>
              <a:t>state </a:t>
            </a:r>
            <a:r>
              <a:rPr sz="1850" spc="-65" dirty="0">
                <a:latin typeface="Trebuchet MS"/>
                <a:cs typeface="Trebuchet MS"/>
              </a:rPr>
              <a:t>goes </a:t>
            </a:r>
            <a:r>
              <a:rPr sz="1850" spc="-20" dirty="0">
                <a:latin typeface="Trebuchet MS"/>
                <a:cs typeface="Trebuchet MS"/>
              </a:rPr>
              <a:t>on </a:t>
            </a:r>
            <a:r>
              <a:rPr sz="1850" spc="-90" dirty="0">
                <a:latin typeface="Trebuchet MS"/>
                <a:cs typeface="Trebuchet MS"/>
              </a:rPr>
              <a:t>its </a:t>
            </a:r>
            <a:r>
              <a:rPr sz="1850" spc="-130" dirty="0">
                <a:latin typeface="Trebuchet MS"/>
                <a:cs typeface="Trebuchet MS"/>
              </a:rPr>
              <a:t>journey,</a:t>
            </a:r>
            <a:r>
              <a:rPr sz="1850" spc="-30" dirty="0">
                <a:latin typeface="Trebuchet MS"/>
                <a:cs typeface="Trebuchet MS"/>
              </a:rPr>
              <a:t> </a:t>
            </a:r>
            <a:r>
              <a:rPr sz="1850" spc="-85" dirty="0">
                <a:latin typeface="Trebuchet MS"/>
                <a:cs typeface="Trebuchet MS"/>
              </a:rPr>
              <a:t>information</a:t>
            </a:r>
            <a:endParaRPr sz="1850">
              <a:latin typeface="Trebuchet MS"/>
              <a:cs typeface="Trebuchet MS"/>
            </a:endParaRPr>
          </a:p>
          <a:p>
            <a:pPr marL="12065" marR="5080" algn="ctr">
              <a:lnSpc>
                <a:spcPct val="100899"/>
              </a:lnSpc>
              <a:spcBef>
                <a:spcPts val="5"/>
              </a:spcBef>
            </a:pPr>
            <a:r>
              <a:rPr sz="1850" spc="-160" dirty="0">
                <a:latin typeface="Trebuchet MS"/>
                <a:cs typeface="Trebuchet MS"/>
              </a:rPr>
              <a:t>get’s </a:t>
            </a:r>
            <a:r>
              <a:rPr sz="1850" spc="-105" dirty="0">
                <a:latin typeface="Trebuchet MS"/>
                <a:cs typeface="Trebuchet MS"/>
              </a:rPr>
              <a:t>added </a:t>
            </a:r>
            <a:r>
              <a:rPr sz="1850" spc="30" dirty="0">
                <a:latin typeface="Trebuchet MS"/>
                <a:cs typeface="Trebuchet MS"/>
              </a:rPr>
              <a:t>or </a:t>
            </a:r>
            <a:r>
              <a:rPr sz="1850" spc="-75" dirty="0">
                <a:latin typeface="Trebuchet MS"/>
                <a:cs typeface="Trebuchet MS"/>
              </a:rPr>
              <a:t>removed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20" dirty="0">
                <a:latin typeface="Trebuchet MS"/>
                <a:cs typeface="Trebuchet MS"/>
              </a:rPr>
              <a:t>cell </a:t>
            </a:r>
            <a:r>
              <a:rPr sz="1850" spc="-110" dirty="0">
                <a:latin typeface="Trebuchet MS"/>
                <a:cs typeface="Trebuchet MS"/>
              </a:rPr>
              <a:t>state </a:t>
            </a:r>
            <a:r>
              <a:rPr sz="1850" spc="-130" dirty="0">
                <a:latin typeface="Trebuchet MS"/>
                <a:cs typeface="Trebuchet MS"/>
              </a:rPr>
              <a:t>via </a:t>
            </a:r>
            <a:r>
              <a:rPr sz="1850" spc="-100" dirty="0">
                <a:latin typeface="Trebuchet MS"/>
                <a:cs typeface="Trebuchet MS"/>
              </a:rPr>
              <a:t>gates.The </a:t>
            </a:r>
            <a:r>
              <a:rPr sz="1850" spc="-110" dirty="0">
                <a:latin typeface="Trebuchet MS"/>
                <a:cs typeface="Trebuchet MS"/>
              </a:rPr>
              <a:t>gates  </a:t>
            </a:r>
            <a:r>
              <a:rPr sz="1850" spc="-100" dirty="0">
                <a:latin typeface="Trebuchet MS"/>
                <a:cs typeface="Trebuchet MS"/>
              </a:rPr>
              <a:t>are </a:t>
            </a:r>
            <a:r>
              <a:rPr sz="1850" spc="-120" dirty="0">
                <a:latin typeface="Trebuchet MS"/>
                <a:cs typeface="Trebuchet MS"/>
              </a:rPr>
              <a:t>different </a:t>
            </a:r>
            <a:r>
              <a:rPr sz="1850" spc="-95" dirty="0">
                <a:latin typeface="Trebuchet MS"/>
                <a:cs typeface="Trebuchet MS"/>
              </a:rPr>
              <a:t>neural </a:t>
            </a:r>
            <a:r>
              <a:rPr sz="1850" spc="-50" dirty="0">
                <a:latin typeface="Trebuchet MS"/>
                <a:cs typeface="Trebuchet MS"/>
              </a:rPr>
              <a:t>networks </a:t>
            </a:r>
            <a:r>
              <a:rPr sz="1850" spc="-120" dirty="0">
                <a:latin typeface="Trebuchet MS"/>
                <a:cs typeface="Trebuchet MS"/>
              </a:rPr>
              <a:t>that </a:t>
            </a:r>
            <a:r>
              <a:rPr sz="1850" spc="-100" dirty="0">
                <a:latin typeface="Trebuchet MS"/>
                <a:cs typeface="Trebuchet MS"/>
              </a:rPr>
              <a:t>decide </a:t>
            </a:r>
            <a:r>
              <a:rPr sz="1850" spc="-85" dirty="0">
                <a:latin typeface="Trebuchet MS"/>
                <a:cs typeface="Trebuchet MS"/>
              </a:rPr>
              <a:t>which  information </a:t>
            </a:r>
            <a:r>
              <a:rPr sz="1850" spc="-80" dirty="0">
                <a:latin typeface="Trebuchet MS"/>
                <a:cs typeface="Trebuchet MS"/>
              </a:rPr>
              <a:t>is </a:t>
            </a:r>
            <a:r>
              <a:rPr sz="1850" spc="-100" dirty="0">
                <a:latin typeface="Trebuchet MS"/>
                <a:cs typeface="Trebuchet MS"/>
              </a:rPr>
              <a:t>allowed </a:t>
            </a:r>
            <a:r>
              <a:rPr sz="1850" spc="-20" dirty="0">
                <a:latin typeface="Trebuchet MS"/>
                <a:cs typeface="Trebuchet MS"/>
              </a:rPr>
              <a:t>on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20" dirty="0">
                <a:latin typeface="Trebuchet MS"/>
                <a:cs typeface="Trebuchet MS"/>
              </a:rPr>
              <a:t>cell </a:t>
            </a:r>
            <a:r>
              <a:rPr sz="1850" spc="-95" dirty="0">
                <a:latin typeface="Trebuchet MS"/>
                <a:cs typeface="Trebuchet MS"/>
              </a:rPr>
              <a:t>state.The </a:t>
            </a:r>
            <a:r>
              <a:rPr sz="1850" spc="-114" dirty="0">
                <a:latin typeface="Trebuchet MS"/>
                <a:cs typeface="Trebuchet MS"/>
              </a:rPr>
              <a:t>gates can </a:t>
            </a:r>
            <a:r>
              <a:rPr sz="1850" spc="-100" dirty="0">
                <a:latin typeface="Trebuchet MS"/>
                <a:cs typeface="Trebuchet MS"/>
              </a:rPr>
              <a:t>learn  </a:t>
            </a:r>
            <a:r>
              <a:rPr sz="1850" spc="-105" dirty="0">
                <a:latin typeface="Trebuchet MS"/>
                <a:cs typeface="Trebuchet MS"/>
              </a:rPr>
              <a:t>what </a:t>
            </a:r>
            <a:r>
              <a:rPr sz="1850" spc="-85" dirty="0">
                <a:latin typeface="Trebuchet MS"/>
                <a:cs typeface="Trebuchet MS"/>
              </a:rPr>
              <a:t>information </a:t>
            </a:r>
            <a:r>
              <a:rPr sz="1850" spc="-80" dirty="0">
                <a:latin typeface="Trebuchet MS"/>
                <a:cs typeface="Trebuchet MS"/>
              </a:rPr>
              <a:t>is </a:t>
            </a:r>
            <a:r>
              <a:rPr sz="1850" spc="-105" dirty="0">
                <a:latin typeface="Trebuchet MS"/>
                <a:cs typeface="Trebuchet MS"/>
              </a:rPr>
              <a:t>relevant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5" dirty="0">
                <a:latin typeface="Trebuchet MS"/>
                <a:cs typeface="Trebuchet MS"/>
              </a:rPr>
              <a:t>keep </a:t>
            </a:r>
            <a:r>
              <a:rPr sz="1850" spc="25" dirty="0">
                <a:latin typeface="Trebuchet MS"/>
                <a:cs typeface="Trebuchet MS"/>
              </a:rPr>
              <a:t>or </a:t>
            </a:r>
            <a:r>
              <a:rPr sz="1850" spc="-90" dirty="0">
                <a:latin typeface="Trebuchet MS"/>
                <a:cs typeface="Trebuchet MS"/>
              </a:rPr>
              <a:t>forget </a:t>
            </a:r>
            <a:r>
              <a:rPr sz="1850" spc="-80" dirty="0">
                <a:latin typeface="Trebuchet MS"/>
                <a:cs typeface="Trebuchet MS"/>
              </a:rPr>
              <a:t>during  </a:t>
            </a:r>
            <a:r>
              <a:rPr sz="1850" spc="-120" dirty="0">
                <a:latin typeface="Trebuchet MS"/>
                <a:cs typeface="Trebuchet MS"/>
              </a:rPr>
              <a:t>training.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8959" y="1911425"/>
            <a:ext cx="4102856" cy="319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38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3622B918-964B-0520-9A9F-751AEC09728B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1316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5" dirty="0">
                <a:latin typeface="Tahoma"/>
                <a:cs typeface="Tahoma"/>
              </a:rPr>
              <a:t>Forget</a:t>
            </a:r>
            <a:r>
              <a:rPr sz="3200" b="0" spc="-60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Gate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80403" y="2278416"/>
            <a:ext cx="4994645" cy="2514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28596"/>
            <a:ext cx="535559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664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Trebuchet MS"/>
                <a:cs typeface="Trebuchet MS"/>
              </a:rPr>
              <a:t>This </a:t>
            </a:r>
            <a:r>
              <a:rPr sz="2400" spc="-190" dirty="0">
                <a:latin typeface="Trebuchet MS"/>
                <a:cs typeface="Trebuchet MS"/>
              </a:rPr>
              <a:t>gate </a:t>
            </a:r>
            <a:r>
              <a:rPr sz="2400" spc="-130" dirty="0">
                <a:latin typeface="Trebuchet MS"/>
                <a:cs typeface="Trebuchet MS"/>
              </a:rPr>
              <a:t>decides </a:t>
            </a:r>
            <a:r>
              <a:rPr sz="2400" spc="-145" dirty="0">
                <a:latin typeface="Trebuchet MS"/>
                <a:cs typeface="Trebuchet MS"/>
              </a:rPr>
              <a:t>what </a:t>
            </a:r>
            <a:r>
              <a:rPr sz="2400" spc="-120" dirty="0">
                <a:latin typeface="Trebuchet MS"/>
                <a:cs typeface="Trebuchet MS"/>
              </a:rPr>
              <a:t>information </a:t>
            </a:r>
            <a:r>
              <a:rPr sz="2400" spc="-90" dirty="0">
                <a:latin typeface="Trebuchet MS"/>
                <a:cs typeface="Trebuchet MS"/>
              </a:rPr>
              <a:t>should  </a:t>
            </a:r>
            <a:r>
              <a:rPr sz="2400" spc="-150" dirty="0">
                <a:latin typeface="Trebuchet MS"/>
                <a:cs typeface="Trebuchet MS"/>
              </a:rPr>
              <a:t>be </a:t>
            </a:r>
            <a:r>
              <a:rPr sz="2400" spc="-85" dirty="0">
                <a:latin typeface="Trebuchet MS"/>
                <a:cs typeface="Trebuchet MS"/>
              </a:rPr>
              <a:t>thrown </a:t>
            </a:r>
            <a:r>
              <a:rPr sz="2400" spc="-220" dirty="0">
                <a:latin typeface="Trebuchet MS"/>
                <a:cs typeface="Trebuchet MS"/>
              </a:rPr>
              <a:t>away </a:t>
            </a:r>
            <a:r>
              <a:rPr sz="2400" spc="25" dirty="0">
                <a:latin typeface="Trebuchet MS"/>
                <a:cs typeface="Trebuchet MS"/>
              </a:rPr>
              <a:t>or</a:t>
            </a:r>
            <a:r>
              <a:rPr sz="2400" spc="21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kept.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400" spc="-114" dirty="0">
                <a:latin typeface="Trebuchet MS"/>
                <a:cs typeface="Trebuchet MS"/>
              </a:rPr>
              <a:t>Information </a:t>
            </a:r>
            <a:r>
              <a:rPr sz="2400" spc="-110" dirty="0">
                <a:latin typeface="Trebuchet MS"/>
                <a:cs typeface="Trebuchet MS"/>
              </a:rPr>
              <a:t>from </a:t>
            </a:r>
            <a:r>
              <a:rPr sz="2400" spc="-145" dirty="0">
                <a:latin typeface="Trebuchet MS"/>
                <a:cs typeface="Trebuchet MS"/>
              </a:rPr>
              <a:t>the </a:t>
            </a:r>
            <a:r>
              <a:rPr sz="2400" spc="-100" dirty="0">
                <a:latin typeface="Trebuchet MS"/>
                <a:cs typeface="Trebuchet MS"/>
              </a:rPr>
              <a:t>previous </a:t>
            </a:r>
            <a:r>
              <a:rPr sz="2400" spc="-135" dirty="0">
                <a:latin typeface="Trebuchet MS"/>
                <a:cs typeface="Trebuchet MS"/>
              </a:rPr>
              <a:t>hidden </a:t>
            </a:r>
            <a:r>
              <a:rPr sz="2400" spc="-150" dirty="0">
                <a:latin typeface="Trebuchet MS"/>
                <a:cs typeface="Trebuchet MS"/>
              </a:rPr>
              <a:t>state  </a:t>
            </a:r>
            <a:r>
              <a:rPr sz="2400" spc="-155" dirty="0">
                <a:latin typeface="Trebuchet MS"/>
                <a:cs typeface="Trebuchet MS"/>
              </a:rPr>
              <a:t>and </a:t>
            </a:r>
            <a:r>
              <a:rPr sz="2400" spc="-120" dirty="0">
                <a:latin typeface="Trebuchet MS"/>
                <a:cs typeface="Trebuchet MS"/>
              </a:rPr>
              <a:t>information </a:t>
            </a:r>
            <a:r>
              <a:rPr sz="2400" spc="-110" dirty="0">
                <a:latin typeface="Trebuchet MS"/>
                <a:cs typeface="Trebuchet MS"/>
              </a:rPr>
              <a:t>from </a:t>
            </a:r>
            <a:r>
              <a:rPr sz="2400" spc="-145" dirty="0">
                <a:latin typeface="Trebuchet MS"/>
                <a:cs typeface="Trebuchet MS"/>
              </a:rPr>
              <a:t>the </a:t>
            </a:r>
            <a:r>
              <a:rPr sz="2400" spc="-105" dirty="0">
                <a:latin typeface="Trebuchet MS"/>
                <a:cs typeface="Trebuchet MS"/>
              </a:rPr>
              <a:t>current </a:t>
            </a:r>
            <a:r>
              <a:rPr sz="2400" spc="-140" dirty="0">
                <a:latin typeface="Trebuchet MS"/>
                <a:cs typeface="Trebuchet MS"/>
              </a:rPr>
              <a:t>input </a:t>
            </a:r>
            <a:r>
              <a:rPr sz="2400" spc="-110" dirty="0">
                <a:latin typeface="Trebuchet MS"/>
                <a:cs typeface="Trebuchet MS"/>
              </a:rPr>
              <a:t>is  </a:t>
            </a:r>
            <a:r>
              <a:rPr sz="2400" spc="-125" dirty="0">
                <a:latin typeface="Trebuchet MS"/>
                <a:cs typeface="Trebuchet MS"/>
              </a:rPr>
              <a:t>passed </a:t>
            </a:r>
            <a:r>
              <a:rPr sz="2400" spc="-100" dirty="0">
                <a:latin typeface="Trebuchet MS"/>
                <a:cs typeface="Trebuchet MS"/>
              </a:rPr>
              <a:t>through </a:t>
            </a:r>
            <a:r>
              <a:rPr sz="2400" spc="-140" dirty="0">
                <a:latin typeface="Trebuchet MS"/>
                <a:cs typeface="Trebuchet MS"/>
              </a:rPr>
              <a:t>the </a:t>
            </a:r>
            <a:r>
              <a:rPr sz="2400" spc="-114" dirty="0">
                <a:latin typeface="Trebuchet MS"/>
                <a:cs typeface="Trebuchet MS"/>
              </a:rPr>
              <a:t>sigmoid </a:t>
            </a:r>
            <a:r>
              <a:rPr sz="2400" spc="-150" dirty="0">
                <a:latin typeface="Trebuchet MS"/>
                <a:cs typeface="Trebuchet MS"/>
              </a:rPr>
              <a:t>function.Values  </a:t>
            </a:r>
            <a:r>
              <a:rPr sz="2400" spc="-100" dirty="0">
                <a:latin typeface="Trebuchet MS"/>
                <a:cs typeface="Trebuchet MS"/>
              </a:rPr>
              <a:t>come </a:t>
            </a:r>
            <a:r>
              <a:rPr sz="2400" spc="-80" dirty="0">
                <a:latin typeface="Trebuchet MS"/>
                <a:cs typeface="Trebuchet MS"/>
              </a:rPr>
              <a:t>out </a:t>
            </a:r>
            <a:r>
              <a:rPr sz="2400" spc="-140" dirty="0">
                <a:latin typeface="Trebuchet MS"/>
                <a:cs typeface="Trebuchet MS"/>
              </a:rPr>
              <a:t>between </a:t>
            </a:r>
            <a:r>
              <a:rPr sz="2400" spc="-60" dirty="0">
                <a:latin typeface="Trebuchet MS"/>
                <a:cs typeface="Trebuchet MS"/>
              </a:rPr>
              <a:t>0 </a:t>
            </a:r>
            <a:r>
              <a:rPr sz="2400" spc="-155" dirty="0">
                <a:latin typeface="Trebuchet MS"/>
                <a:cs typeface="Trebuchet MS"/>
              </a:rPr>
              <a:t>and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-210" dirty="0">
                <a:latin typeface="Trebuchet MS"/>
                <a:cs typeface="Trebuchet MS"/>
              </a:rPr>
              <a:t>1.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337820">
              <a:lnSpc>
                <a:spcPct val="100000"/>
              </a:lnSpc>
            </a:pPr>
            <a:r>
              <a:rPr sz="2400" spc="-75" dirty="0">
                <a:latin typeface="Trebuchet MS"/>
                <a:cs typeface="Trebuchet MS"/>
              </a:rPr>
              <a:t>The </a:t>
            </a:r>
            <a:r>
              <a:rPr sz="2400" spc="-80" dirty="0">
                <a:latin typeface="Trebuchet MS"/>
                <a:cs typeface="Trebuchet MS"/>
              </a:rPr>
              <a:t>closer </a:t>
            </a:r>
            <a:r>
              <a:rPr sz="2400" spc="-60" dirty="0">
                <a:latin typeface="Trebuchet MS"/>
                <a:cs typeface="Trebuchet MS"/>
              </a:rPr>
              <a:t>to 0 </a:t>
            </a:r>
            <a:r>
              <a:rPr sz="2400" spc="-140" dirty="0">
                <a:latin typeface="Trebuchet MS"/>
                <a:cs typeface="Trebuchet MS"/>
              </a:rPr>
              <a:t>means </a:t>
            </a:r>
            <a:r>
              <a:rPr sz="2400" spc="-60" dirty="0">
                <a:latin typeface="Trebuchet MS"/>
                <a:cs typeface="Trebuchet MS"/>
              </a:rPr>
              <a:t>to </a:t>
            </a:r>
            <a:r>
              <a:rPr sz="2400" spc="-165" dirty="0">
                <a:latin typeface="Trebuchet MS"/>
                <a:cs typeface="Trebuchet MS"/>
              </a:rPr>
              <a:t>forget, </a:t>
            </a:r>
            <a:r>
              <a:rPr sz="2400" spc="-155" dirty="0">
                <a:latin typeface="Trebuchet MS"/>
                <a:cs typeface="Trebuchet MS"/>
              </a:rPr>
              <a:t>and </a:t>
            </a:r>
            <a:r>
              <a:rPr sz="2400" spc="-140" dirty="0">
                <a:latin typeface="Trebuchet MS"/>
                <a:cs typeface="Trebuchet MS"/>
              </a:rPr>
              <a:t>the  </a:t>
            </a:r>
            <a:r>
              <a:rPr sz="2400" spc="-80" dirty="0">
                <a:latin typeface="Trebuchet MS"/>
                <a:cs typeface="Trebuchet MS"/>
              </a:rPr>
              <a:t>closer </a:t>
            </a:r>
            <a:r>
              <a:rPr sz="2400" spc="-60" dirty="0">
                <a:latin typeface="Trebuchet MS"/>
                <a:cs typeface="Trebuchet MS"/>
              </a:rPr>
              <a:t>to 1 </a:t>
            </a:r>
            <a:r>
              <a:rPr sz="2400" spc="-145" dirty="0">
                <a:latin typeface="Trebuchet MS"/>
                <a:cs typeface="Trebuchet MS"/>
              </a:rPr>
              <a:t>means </a:t>
            </a:r>
            <a:r>
              <a:rPr sz="2400" spc="-60" dirty="0">
                <a:latin typeface="Trebuchet MS"/>
                <a:cs typeface="Trebuchet MS"/>
              </a:rPr>
              <a:t>to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keep.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39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1A4AB9E-2588-D7AC-4596-4B5839115B5B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298B1E-9526-C8B3-771E-5EE33857D2DA}"/>
                  </a:ext>
                </a:extLst>
              </p14:cNvPr>
              <p14:cNvContentPartPr/>
              <p14:nvPr/>
            </p14:nvContentPartPr>
            <p14:xfrm>
              <a:off x="357840" y="651240"/>
              <a:ext cx="9640440" cy="4806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298B1E-9526-C8B3-771E-5EE33857D2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480" y="641880"/>
                <a:ext cx="9659160" cy="482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241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Input</a:t>
            </a:r>
            <a:r>
              <a:rPr sz="3200" spc="-85" dirty="0"/>
              <a:t> </a:t>
            </a:r>
            <a:r>
              <a:rPr sz="3200" spc="-5" dirty="0"/>
              <a:t>Gate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7239076" y="2029412"/>
            <a:ext cx="4604562" cy="2882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2159" y="1177238"/>
            <a:ext cx="6309995" cy="4578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0" dirty="0">
                <a:latin typeface="Trebuchet MS"/>
                <a:cs typeface="Trebuchet MS"/>
              </a:rPr>
              <a:t>To </a:t>
            </a:r>
            <a:r>
              <a:rPr sz="2100" spc="-120" dirty="0">
                <a:latin typeface="Trebuchet MS"/>
                <a:cs typeface="Trebuchet MS"/>
              </a:rPr>
              <a:t>update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35" dirty="0">
                <a:latin typeface="Trebuchet MS"/>
                <a:cs typeface="Trebuchet MS"/>
              </a:rPr>
              <a:t>cell </a:t>
            </a:r>
            <a:r>
              <a:rPr sz="2100" spc="-145" dirty="0">
                <a:latin typeface="Trebuchet MS"/>
                <a:cs typeface="Trebuchet MS"/>
              </a:rPr>
              <a:t>state, </a:t>
            </a:r>
            <a:r>
              <a:rPr sz="2100" spc="-100" dirty="0">
                <a:latin typeface="Trebuchet MS"/>
                <a:cs typeface="Trebuchet MS"/>
              </a:rPr>
              <a:t>we </a:t>
            </a:r>
            <a:r>
              <a:rPr sz="2100" spc="-155" dirty="0">
                <a:latin typeface="Trebuchet MS"/>
                <a:cs typeface="Trebuchet MS"/>
              </a:rPr>
              <a:t>have </a:t>
            </a:r>
            <a:r>
              <a:rPr sz="2100" spc="-110" dirty="0">
                <a:latin typeface="Trebuchet MS"/>
                <a:cs typeface="Trebuchet MS"/>
              </a:rPr>
              <a:t>the input</a:t>
            </a:r>
            <a:r>
              <a:rPr sz="2100" spc="280" dirty="0">
                <a:latin typeface="Trebuchet MS"/>
                <a:cs typeface="Trebuchet MS"/>
              </a:rPr>
              <a:t> </a:t>
            </a:r>
            <a:r>
              <a:rPr sz="2100" spc="-170" dirty="0">
                <a:latin typeface="Trebuchet MS"/>
                <a:cs typeface="Trebuchet MS"/>
              </a:rPr>
              <a:t>gate.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5080" algn="just">
              <a:lnSpc>
                <a:spcPct val="101400"/>
              </a:lnSpc>
              <a:spcBef>
                <a:spcPts val="5"/>
              </a:spcBef>
            </a:pPr>
            <a:r>
              <a:rPr sz="2100" spc="-114" dirty="0">
                <a:latin typeface="Trebuchet MS"/>
                <a:cs typeface="Trebuchet MS"/>
              </a:rPr>
              <a:t>First, </a:t>
            </a:r>
            <a:r>
              <a:rPr sz="2100" spc="-100" dirty="0">
                <a:latin typeface="Trebuchet MS"/>
                <a:cs typeface="Trebuchet MS"/>
              </a:rPr>
              <a:t>we </a:t>
            </a:r>
            <a:r>
              <a:rPr sz="2100" spc="-90" dirty="0">
                <a:latin typeface="Trebuchet MS"/>
                <a:cs typeface="Trebuchet MS"/>
              </a:rPr>
              <a:t>pass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75" dirty="0">
                <a:latin typeface="Trebuchet MS"/>
                <a:cs typeface="Trebuchet MS"/>
              </a:rPr>
              <a:t>previous </a:t>
            </a:r>
            <a:r>
              <a:rPr sz="2100" spc="-100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and </a:t>
            </a:r>
            <a:r>
              <a:rPr sz="2100" spc="-80" dirty="0">
                <a:latin typeface="Trebuchet MS"/>
                <a:cs typeface="Trebuchet MS"/>
              </a:rPr>
              <a:t>current </a:t>
            </a:r>
            <a:r>
              <a:rPr sz="2100" spc="-110" dirty="0">
                <a:latin typeface="Trebuchet MS"/>
                <a:cs typeface="Trebuchet MS"/>
              </a:rPr>
              <a:t>input  </a:t>
            </a:r>
            <a:r>
              <a:rPr sz="2100" spc="-75" dirty="0">
                <a:latin typeface="Trebuchet MS"/>
                <a:cs typeface="Trebuchet MS"/>
              </a:rPr>
              <a:t>into </a:t>
            </a:r>
            <a:r>
              <a:rPr sz="2100" spc="-195" dirty="0">
                <a:latin typeface="Trebuchet MS"/>
                <a:cs typeface="Trebuchet MS"/>
              </a:rPr>
              <a:t>a </a:t>
            </a:r>
            <a:r>
              <a:rPr sz="2100" spc="-90" dirty="0">
                <a:latin typeface="Trebuchet MS"/>
                <a:cs typeface="Trebuchet MS"/>
              </a:rPr>
              <a:t>sigmoid </a:t>
            </a:r>
            <a:r>
              <a:rPr sz="2100" spc="-105" dirty="0">
                <a:latin typeface="Trebuchet MS"/>
                <a:cs typeface="Trebuchet MS"/>
              </a:rPr>
              <a:t>function.That </a:t>
            </a:r>
            <a:r>
              <a:rPr sz="2100" spc="-100" dirty="0">
                <a:latin typeface="Trebuchet MS"/>
                <a:cs typeface="Trebuchet MS"/>
              </a:rPr>
              <a:t>decides </a:t>
            </a:r>
            <a:r>
              <a:rPr sz="2100" spc="-85" dirty="0">
                <a:latin typeface="Trebuchet MS"/>
                <a:cs typeface="Trebuchet MS"/>
              </a:rPr>
              <a:t>which </a:t>
            </a:r>
            <a:r>
              <a:rPr sz="2100" spc="-114" dirty="0">
                <a:latin typeface="Trebuchet MS"/>
                <a:cs typeface="Trebuchet MS"/>
              </a:rPr>
              <a:t>values </a:t>
            </a:r>
            <a:r>
              <a:rPr sz="2100" spc="-120" dirty="0">
                <a:latin typeface="Trebuchet MS"/>
                <a:cs typeface="Trebuchet MS"/>
              </a:rPr>
              <a:t>will </a:t>
            </a:r>
            <a:r>
              <a:rPr sz="2100" spc="-114" dirty="0">
                <a:latin typeface="Trebuchet MS"/>
                <a:cs typeface="Trebuchet MS"/>
              </a:rPr>
              <a:t>be  updated by </a:t>
            </a:r>
            <a:r>
              <a:rPr sz="2100" spc="-90" dirty="0">
                <a:latin typeface="Trebuchet MS"/>
                <a:cs typeface="Trebuchet MS"/>
              </a:rPr>
              <a:t>transforming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14" dirty="0">
                <a:latin typeface="Trebuchet MS"/>
                <a:cs typeface="Trebuchet MS"/>
              </a:rPr>
              <a:t>values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4" dirty="0">
                <a:latin typeface="Trebuchet MS"/>
                <a:cs typeface="Trebuchet MS"/>
              </a:rPr>
              <a:t>be </a:t>
            </a:r>
            <a:r>
              <a:rPr sz="2100" spc="-110" dirty="0">
                <a:latin typeface="Trebuchet MS"/>
                <a:cs typeface="Trebuchet MS"/>
              </a:rPr>
              <a:t>between </a:t>
            </a:r>
            <a:r>
              <a:rPr sz="2100" spc="-35" dirty="0">
                <a:latin typeface="Trebuchet MS"/>
                <a:cs typeface="Trebuchet MS"/>
              </a:rPr>
              <a:t>0</a:t>
            </a:r>
            <a:r>
              <a:rPr sz="2100" spc="405" dirty="0">
                <a:latin typeface="Trebuchet MS"/>
                <a:cs typeface="Trebuchet MS"/>
              </a:rPr>
              <a:t> </a:t>
            </a:r>
            <a:r>
              <a:rPr sz="2100" spc="-120" dirty="0">
                <a:latin typeface="Trebuchet MS"/>
                <a:cs typeface="Trebuchet MS"/>
              </a:rPr>
              <a:t>and</a:t>
            </a:r>
            <a:endParaRPr sz="21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2100" spc="-170" dirty="0">
                <a:latin typeface="Trebuchet MS"/>
                <a:cs typeface="Trebuchet MS"/>
              </a:rPr>
              <a:t>1. </a:t>
            </a:r>
            <a:r>
              <a:rPr sz="2100" spc="-35" dirty="0">
                <a:latin typeface="Trebuchet MS"/>
                <a:cs typeface="Trebuchet MS"/>
              </a:rPr>
              <a:t>0 </a:t>
            </a:r>
            <a:r>
              <a:rPr sz="2100" spc="-110" dirty="0">
                <a:latin typeface="Trebuchet MS"/>
                <a:cs typeface="Trebuchet MS"/>
              </a:rPr>
              <a:t>means </a:t>
            </a:r>
            <a:r>
              <a:rPr sz="2100" spc="-50" dirty="0">
                <a:latin typeface="Trebuchet MS"/>
                <a:cs typeface="Trebuchet MS"/>
              </a:rPr>
              <a:t>not </a:t>
            </a:r>
            <a:r>
              <a:rPr sz="2100" spc="-110" dirty="0">
                <a:latin typeface="Trebuchet MS"/>
                <a:cs typeface="Trebuchet MS"/>
              </a:rPr>
              <a:t>important,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35" dirty="0">
                <a:latin typeface="Trebuchet MS"/>
                <a:cs typeface="Trebuchet MS"/>
              </a:rPr>
              <a:t>1 </a:t>
            </a:r>
            <a:r>
              <a:rPr sz="2100" spc="-105" dirty="0">
                <a:latin typeface="Trebuchet MS"/>
                <a:cs typeface="Trebuchet MS"/>
              </a:rPr>
              <a:t>means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110" dirty="0">
                <a:latin typeface="Trebuchet MS"/>
                <a:cs typeface="Trebuchet MS"/>
              </a:rPr>
              <a:t>important.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80645" algn="just">
              <a:lnSpc>
                <a:spcPct val="101600"/>
              </a:lnSpc>
            </a:pPr>
            <a:r>
              <a:rPr sz="2100" spc="55" dirty="0">
                <a:latin typeface="Trebuchet MS"/>
                <a:cs typeface="Trebuchet MS"/>
              </a:rPr>
              <a:t>We </a:t>
            </a:r>
            <a:r>
              <a:rPr sz="2100" spc="-80" dirty="0">
                <a:latin typeface="Trebuchet MS"/>
                <a:cs typeface="Trebuchet MS"/>
              </a:rPr>
              <a:t>also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05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and </a:t>
            </a:r>
            <a:r>
              <a:rPr sz="2100" spc="-80" dirty="0">
                <a:latin typeface="Trebuchet MS"/>
                <a:cs typeface="Trebuchet MS"/>
              </a:rPr>
              <a:t>current </a:t>
            </a:r>
            <a:r>
              <a:rPr sz="2100" spc="-110" dirty="0">
                <a:latin typeface="Trebuchet MS"/>
                <a:cs typeface="Trebuchet MS"/>
              </a:rPr>
              <a:t>input </a:t>
            </a:r>
            <a:r>
              <a:rPr sz="2100" spc="-75" dirty="0">
                <a:latin typeface="Trebuchet MS"/>
                <a:cs typeface="Trebuchet MS"/>
              </a:rPr>
              <a:t>into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25" dirty="0">
                <a:latin typeface="Trebuchet MS"/>
                <a:cs typeface="Trebuchet MS"/>
              </a:rPr>
              <a:t>tanh  </a:t>
            </a:r>
            <a:r>
              <a:rPr sz="2100" spc="-100" dirty="0">
                <a:latin typeface="Trebuchet MS"/>
                <a:cs typeface="Trebuchet MS"/>
              </a:rPr>
              <a:t>function </a:t>
            </a:r>
            <a:r>
              <a:rPr sz="2100" spc="-90" dirty="0">
                <a:latin typeface="Trebuchet MS"/>
                <a:cs typeface="Trebuchet MS"/>
              </a:rPr>
              <a:t>which </a:t>
            </a:r>
            <a:r>
              <a:rPr sz="2100" spc="-65" dirty="0">
                <a:latin typeface="Trebuchet MS"/>
                <a:cs typeface="Trebuchet MS"/>
              </a:rPr>
              <a:t>returns </a:t>
            </a:r>
            <a:r>
              <a:rPr sz="2100" spc="-195" dirty="0">
                <a:latin typeface="Trebuchet MS"/>
                <a:cs typeface="Trebuchet MS"/>
              </a:rPr>
              <a:t>a </a:t>
            </a:r>
            <a:r>
              <a:rPr sz="2100" spc="-130" dirty="0">
                <a:latin typeface="Trebuchet MS"/>
                <a:cs typeface="Trebuchet MS"/>
              </a:rPr>
              <a:t>value </a:t>
            </a:r>
            <a:r>
              <a:rPr sz="2100" spc="-110" dirty="0">
                <a:latin typeface="Trebuchet MS"/>
                <a:cs typeface="Trebuchet MS"/>
              </a:rPr>
              <a:t>between </a:t>
            </a:r>
            <a:r>
              <a:rPr sz="2100" spc="-60" dirty="0">
                <a:latin typeface="Trebuchet MS"/>
                <a:cs typeface="Trebuchet MS"/>
              </a:rPr>
              <a:t>-1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35" dirty="0">
                <a:latin typeface="Trebuchet MS"/>
                <a:cs typeface="Trebuchet MS"/>
              </a:rPr>
              <a:t>1 to </a:t>
            </a:r>
            <a:r>
              <a:rPr sz="2100" spc="-114" dirty="0">
                <a:latin typeface="Trebuchet MS"/>
                <a:cs typeface="Trebuchet MS"/>
              </a:rPr>
              <a:t>help  </a:t>
            </a:r>
            <a:r>
              <a:rPr sz="2100" spc="-120" dirty="0">
                <a:latin typeface="Trebuchet MS"/>
                <a:cs typeface="Trebuchet MS"/>
              </a:rPr>
              <a:t>regulate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65" dirty="0">
                <a:latin typeface="Trebuchet MS"/>
                <a:cs typeface="Trebuchet MS"/>
              </a:rPr>
              <a:t>network.Then </a:t>
            </a:r>
            <a:r>
              <a:rPr sz="2100" spc="-60" dirty="0">
                <a:latin typeface="Trebuchet MS"/>
                <a:cs typeface="Trebuchet MS"/>
              </a:rPr>
              <a:t>you </a:t>
            </a:r>
            <a:r>
              <a:rPr sz="2100" spc="-125" dirty="0">
                <a:latin typeface="Trebuchet MS"/>
                <a:cs typeface="Trebuchet MS"/>
              </a:rPr>
              <a:t>multiply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20" dirty="0">
                <a:latin typeface="Trebuchet MS"/>
                <a:cs typeface="Trebuchet MS"/>
              </a:rPr>
              <a:t>tanh </a:t>
            </a:r>
            <a:r>
              <a:rPr sz="2100" spc="-80" dirty="0">
                <a:latin typeface="Trebuchet MS"/>
                <a:cs typeface="Trebuchet MS"/>
              </a:rPr>
              <a:t>output  </a:t>
            </a:r>
            <a:r>
              <a:rPr sz="2100" spc="-95" dirty="0">
                <a:latin typeface="Trebuchet MS"/>
                <a:cs typeface="Trebuchet MS"/>
              </a:rPr>
              <a:t>with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90" dirty="0">
                <a:latin typeface="Trebuchet MS"/>
                <a:cs typeface="Trebuchet MS"/>
              </a:rPr>
              <a:t>sigmoid</a:t>
            </a:r>
            <a:r>
              <a:rPr sz="2100" spc="50" dirty="0">
                <a:latin typeface="Trebuchet MS"/>
                <a:cs typeface="Trebuchet MS"/>
              </a:rPr>
              <a:t> </a:t>
            </a:r>
            <a:r>
              <a:rPr sz="2100" spc="-110" dirty="0">
                <a:latin typeface="Trebuchet MS"/>
                <a:cs typeface="Trebuchet MS"/>
              </a:rPr>
              <a:t>output.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-45" dirty="0">
                <a:latin typeface="Trebuchet MS"/>
                <a:cs typeface="Trebuchet MS"/>
              </a:rPr>
              <a:t>The </a:t>
            </a:r>
            <a:r>
              <a:rPr sz="2100" spc="-85" dirty="0">
                <a:latin typeface="Trebuchet MS"/>
                <a:cs typeface="Trebuchet MS"/>
              </a:rPr>
              <a:t>sigmoid </a:t>
            </a:r>
            <a:r>
              <a:rPr sz="2100" spc="-80" dirty="0">
                <a:latin typeface="Trebuchet MS"/>
                <a:cs typeface="Trebuchet MS"/>
              </a:rPr>
              <a:t>output </a:t>
            </a:r>
            <a:r>
              <a:rPr sz="2100" spc="-120" dirty="0">
                <a:latin typeface="Trebuchet MS"/>
                <a:cs typeface="Trebuchet MS"/>
              </a:rPr>
              <a:t>will </a:t>
            </a:r>
            <a:r>
              <a:rPr sz="2100" spc="-110" dirty="0">
                <a:latin typeface="Trebuchet MS"/>
                <a:cs typeface="Trebuchet MS"/>
              </a:rPr>
              <a:t>decide </a:t>
            </a:r>
            <a:r>
              <a:rPr sz="2100" spc="-90" dirty="0">
                <a:latin typeface="Trebuchet MS"/>
                <a:cs typeface="Trebuchet MS"/>
              </a:rPr>
              <a:t>which </a:t>
            </a:r>
            <a:r>
              <a:rPr sz="2100" spc="-95" dirty="0">
                <a:latin typeface="Trebuchet MS"/>
                <a:cs typeface="Trebuchet MS"/>
              </a:rPr>
              <a:t>information</a:t>
            </a:r>
            <a:r>
              <a:rPr sz="2100" spc="120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is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100" spc="-85" dirty="0">
                <a:latin typeface="Trebuchet MS"/>
                <a:cs typeface="Trebuchet MS"/>
              </a:rPr>
              <a:t>important </a:t>
            </a:r>
            <a:r>
              <a:rPr sz="2100" spc="-40" dirty="0">
                <a:latin typeface="Trebuchet MS"/>
                <a:cs typeface="Trebuchet MS"/>
              </a:rPr>
              <a:t>to </a:t>
            </a:r>
            <a:r>
              <a:rPr sz="2100" spc="-114" dirty="0">
                <a:latin typeface="Trebuchet MS"/>
                <a:cs typeface="Trebuchet MS"/>
              </a:rPr>
              <a:t>keep </a:t>
            </a:r>
            <a:r>
              <a:rPr sz="2100" spc="-80" dirty="0">
                <a:latin typeface="Trebuchet MS"/>
                <a:cs typeface="Trebuchet MS"/>
              </a:rPr>
              <a:t>from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20" dirty="0">
                <a:latin typeface="Trebuchet MS"/>
                <a:cs typeface="Trebuchet MS"/>
              </a:rPr>
              <a:t>tanh</a:t>
            </a:r>
            <a:r>
              <a:rPr sz="2100" spc="125" dirty="0">
                <a:latin typeface="Trebuchet MS"/>
                <a:cs typeface="Trebuchet MS"/>
              </a:rPr>
              <a:t> </a:t>
            </a:r>
            <a:r>
              <a:rPr sz="2100" spc="-110" dirty="0">
                <a:latin typeface="Trebuchet MS"/>
                <a:cs typeface="Trebuchet MS"/>
              </a:rPr>
              <a:t>output.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40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1A4EAA5-73B8-21B1-9C49-CAC73E2885FD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DD523D-5FC6-8A0E-A48B-4BC7C4FFCD39}"/>
                  </a:ext>
                </a:extLst>
              </p14:cNvPr>
              <p14:cNvContentPartPr/>
              <p14:nvPr/>
            </p14:nvContentPartPr>
            <p14:xfrm>
              <a:off x="622800" y="820800"/>
              <a:ext cx="8692920" cy="503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DD523D-5FC6-8A0E-A48B-4BC7C4FFCD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440" y="811440"/>
                <a:ext cx="8711640" cy="505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2288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Output</a:t>
            </a:r>
            <a:r>
              <a:rPr sz="3200" b="0" spc="-65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Gate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33143" y="1700621"/>
            <a:ext cx="5463315" cy="3489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140" y="1177238"/>
            <a:ext cx="5473700" cy="4578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45" dirty="0">
                <a:latin typeface="Trebuchet MS"/>
                <a:cs typeface="Trebuchet MS"/>
              </a:rPr>
              <a:t>The </a:t>
            </a:r>
            <a:r>
              <a:rPr sz="2100" spc="-80" dirty="0">
                <a:latin typeface="Trebuchet MS"/>
                <a:cs typeface="Trebuchet MS"/>
              </a:rPr>
              <a:t>output </a:t>
            </a:r>
            <a:r>
              <a:rPr sz="2100" spc="-145" dirty="0">
                <a:latin typeface="Trebuchet MS"/>
                <a:cs typeface="Trebuchet MS"/>
              </a:rPr>
              <a:t>gate </a:t>
            </a:r>
            <a:r>
              <a:rPr sz="2100" spc="-100" dirty="0">
                <a:latin typeface="Trebuchet MS"/>
                <a:cs typeface="Trebuchet MS"/>
              </a:rPr>
              <a:t>decides </a:t>
            </a:r>
            <a:r>
              <a:rPr sz="2100" spc="-110" dirty="0">
                <a:latin typeface="Trebuchet MS"/>
                <a:cs typeface="Trebuchet MS"/>
              </a:rPr>
              <a:t>what the </a:t>
            </a:r>
            <a:r>
              <a:rPr sz="2100" spc="-80" dirty="0">
                <a:latin typeface="Trebuchet MS"/>
                <a:cs typeface="Trebuchet MS"/>
              </a:rPr>
              <a:t>next</a:t>
            </a:r>
            <a:r>
              <a:rPr sz="2100" spc="210" dirty="0">
                <a:latin typeface="Trebuchet MS"/>
                <a:cs typeface="Trebuchet MS"/>
              </a:rPr>
              <a:t> </a:t>
            </a:r>
            <a:r>
              <a:rPr sz="2100" spc="-100" dirty="0">
                <a:latin typeface="Trebuchet MS"/>
                <a:cs typeface="Trebuchet MS"/>
              </a:rPr>
              <a:t>hidden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65" dirty="0">
                <a:latin typeface="Trebuchet MS"/>
                <a:cs typeface="Trebuchet MS"/>
              </a:rPr>
              <a:t>should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spc="-165" dirty="0">
                <a:latin typeface="Trebuchet MS"/>
                <a:cs typeface="Trebuchet MS"/>
              </a:rPr>
              <a:t>be.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-114" dirty="0">
                <a:latin typeface="Trebuchet MS"/>
                <a:cs typeface="Trebuchet MS"/>
              </a:rPr>
              <a:t>First, </a:t>
            </a:r>
            <a:r>
              <a:rPr sz="2100" spc="-100" dirty="0">
                <a:latin typeface="Trebuchet MS"/>
                <a:cs typeface="Trebuchet MS"/>
              </a:rPr>
              <a:t>we </a:t>
            </a:r>
            <a:r>
              <a:rPr sz="2100" spc="-90" dirty="0">
                <a:latin typeface="Trebuchet MS"/>
                <a:cs typeface="Trebuchet MS"/>
              </a:rPr>
              <a:t>pass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75" dirty="0">
                <a:latin typeface="Trebuchet MS"/>
                <a:cs typeface="Trebuchet MS"/>
              </a:rPr>
              <a:t>previous </a:t>
            </a:r>
            <a:r>
              <a:rPr sz="2100" spc="-100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and</a:t>
            </a:r>
            <a:r>
              <a:rPr sz="2100" spc="105" dirty="0">
                <a:latin typeface="Trebuchet MS"/>
                <a:cs typeface="Trebuchet MS"/>
              </a:rPr>
              <a:t> </a:t>
            </a:r>
            <a:r>
              <a:rPr sz="2100" spc="-110" dirty="0">
                <a:latin typeface="Trebuchet MS"/>
                <a:cs typeface="Trebuchet MS"/>
              </a:rPr>
              <a:t>the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-80" dirty="0">
                <a:latin typeface="Trebuchet MS"/>
                <a:cs typeface="Trebuchet MS"/>
              </a:rPr>
              <a:t>current </a:t>
            </a:r>
            <a:r>
              <a:rPr sz="2100" spc="-110" dirty="0">
                <a:latin typeface="Trebuchet MS"/>
                <a:cs typeface="Trebuchet MS"/>
              </a:rPr>
              <a:t>input </a:t>
            </a:r>
            <a:r>
              <a:rPr sz="2100" spc="-75" dirty="0">
                <a:latin typeface="Trebuchet MS"/>
                <a:cs typeface="Trebuchet MS"/>
              </a:rPr>
              <a:t>into </a:t>
            </a:r>
            <a:r>
              <a:rPr sz="2100" spc="-195" dirty="0">
                <a:latin typeface="Trebuchet MS"/>
                <a:cs typeface="Trebuchet MS"/>
              </a:rPr>
              <a:t>a </a:t>
            </a:r>
            <a:r>
              <a:rPr sz="2100" spc="-85" dirty="0">
                <a:latin typeface="Trebuchet MS"/>
                <a:cs typeface="Trebuchet MS"/>
              </a:rPr>
              <a:t>sigmoid</a:t>
            </a:r>
            <a:r>
              <a:rPr sz="2100" spc="190" dirty="0">
                <a:latin typeface="Trebuchet MS"/>
                <a:cs typeface="Trebuchet MS"/>
              </a:rPr>
              <a:t> </a:t>
            </a:r>
            <a:r>
              <a:rPr sz="2100" spc="-125" dirty="0">
                <a:latin typeface="Trebuchet MS"/>
                <a:cs typeface="Trebuchet MS"/>
              </a:rPr>
              <a:t>function.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2100" spc="-55" dirty="0">
                <a:latin typeface="Trebuchet MS"/>
                <a:cs typeface="Trebuchet MS"/>
              </a:rPr>
              <a:t>Then </a:t>
            </a:r>
            <a:r>
              <a:rPr sz="2100" spc="-100" dirty="0">
                <a:latin typeface="Trebuchet MS"/>
                <a:cs typeface="Trebuchet MS"/>
              </a:rPr>
              <a:t>we </a:t>
            </a:r>
            <a:r>
              <a:rPr sz="2100" spc="-90" dirty="0">
                <a:latin typeface="Trebuchet MS"/>
                <a:cs typeface="Trebuchet MS"/>
              </a:rPr>
              <a:t>pass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14" dirty="0">
                <a:latin typeface="Trebuchet MS"/>
                <a:cs typeface="Trebuchet MS"/>
              </a:rPr>
              <a:t>newly </a:t>
            </a:r>
            <a:r>
              <a:rPr sz="2100" spc="-110" dirty="0">
                <a:latin typeface="Trebuchet MS"/>
                <a:cs typeface="Trebuchet MS"/>
              </a:rPr>
              <a:t>modified </a:t>
            </a:r>
            <a:r>
              <a:rPr sz="2100" spc="-135" dirty="0">
                <a:latin typeface="Trebuchet MS"/>
                <a:cs typeface="Trebuchet MS"/>
              </a:rPr>
              <a:t>cell </a:t>
            </a: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0" dirty="0">
                <a:latin typeface="Trebuchet MS"/>
                <a:cs typeface="Trebuchet MS"/>
              </a:rPr>
              <a:t>the  </a:t>
            </a:r>
            <a:r>
              <a:rPr sz="2100" spc="-120" dirty="0">
                <a:latin typeface="Trebuchet MS"/>
                <a:cs typeface="Trebuchet MS"/>
              </a:rPr>
              <a:t>tanh </a:t>
            </a:r>
            <a:r>
              <a:rPr sz="2100" spc="-85" dirty="0">
                <a:latin typeface="Trebuchet MS"/>
                <a:cs typeface="Trebuchet MS"/>
              </a:rPr>
              <a:t>function.We </a:t>
            </a:r>
            <a:r>
              <a:rPr sz="2100" spc="-125" dirty="0">
                <a:latin typeface="Trebuchet MS"/>
                <a:cs typeface="Trebuchet MS"/>
              </a:rPr>
              <a:t>multiply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20" dirty="0">
                <a:latin typeface="Trebuchet MS"/>
                <a:cs typeface="Trebuchet MS"/>
              </a:rPr>
              <a:t>tanh </a:t>
            </a:r>
            <a:r>
              <a:rPr sz="2100" spc="-80" dirty="0">
                <a:latin typeface="Trebuchet MS"/>
                <a:cs typeface="Trebuchet MS"/>
              </a:rPr>
              <a:t>output </a:t>
            </a:r>
            <a:r>
              <a:rPr sz="2100" spc="-95" dirty="0">
                <a:latin typeface="Trebuchet MS"/>
                <a:cs typeface="Trebuchet MS"/>
              </a:rPr>
              <a:t>with 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85" dirty="0">
                <a:latin typeface="Trebuchet MS"/>
                <a:cs typeface="Trebuchet MS"/>
              </a:rPr>
              <a:t>sigmoid </a:t>
            </a:r>
            <a:r>
              <a:rPr sz="2100" spc="-80" dirty="0">
                <a:latin typeface="Trebuchet MS"/>
                <a:cs typeface="Trebuchet MS"/>
              </a:rPr>
              <a:t>output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0" dirty="0">
                <a:latin typeface="Trebuchet MS"/>
                <a:cs typeface="Trebuchet MS"/>
              </a:rPr>
              <a:t>decide what </a:t>
            </a:r>
            <a:r>
              <a:rPr sz="2100" spc="-95" dirty="0">
                <a:latin typeface="Trebuchet MS"/>
                <a:cs typeface="Trebuchet MS"/>
              </a:rPr>
              <a:t>information 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05" dirty="0">
                <a:latin typeface="Trebuchet MS"/>
                <a:cs typeface="Trebuchet MS"/>
              </a:rPr>
              <a:t>hidden </a:t>
            </a: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65" dirty="0">
                <a:latin typeface="Trebuchet MS"/>
                <a:cs typeface="Trebuchet MS"/>
              </a:rPr>
              <a:t>should</a:t>
            </a:r>
            <a:r>
              <a:rPr sz="2100" spc="135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carry.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rebuchet MS"/>
              <a:cs typeface="Trebuchet MS"/>
            </a:endParaRPr>
          </a:p>
          <a:p>
            <a:pPr marL="12700" marR="50165">
              <a:lnSpc>
                <a:spcPct val="101699"/>
              </a:lnSpc>
            </a:pPr>
            <a:r>
              <a:rPr sz="2100" spc="-45" dirty="0">
                <a:latin typeface="Trebuchet MS"/>
                <a:cs typeface="Trebuchet MS"/>
              </a:rPr>
              <a:t>The </a:t>
            </a:r>
            <a:r>
              <a:rPr sz="2100" spc="-80" dirty="0">
                <a:latin typeface="Trebuchet MS"/>
                <a:cs typeface="Trebuchet MS"/>
              </a:rPr>
              <a:t>output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00" dirty="0">
                <a:latin typeface="Trebuchet MS"/>
                <a:cs typeface="Trebuchet MS"/>
              </a:rPr>
              <a:t>hidden state.The </a:t>
            </a:r>
            <a:r>
              <a:rPr sz="2100" spc="-90" dirty="0">
                <a:latin typeface="Trebuchet MS"/>
                <a:cs typeface="Trebuchet MS"/>
              </a:rPr>
              <a:t>new </a:t>
            </a:r>
            <a:r>
              <a:rPr sz="2100" spc="-140" dirty="0">
                <a:latin typeface="Trebuchet MS"/>
                <a:cs typeface="Trebuchet MS"/>
              </a:rPr>
              <a:t>cell </a:t>
            </a:r>
            <a:r>
              <a:rPr sz="2100" spc="-125" dirty="0">
                <a:latin typeface="Trebuchet MS"/>
                <a:cs typeface="Trebuchet MS"/>
              </a:rPr>
              <a:t>state 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90" dirty="0">
                <a:latin typeface="Trebuchet MS"/>
                <a:cs typeface="Trebuchet MS"/>
              </a:rPr>
              <a:t>new </a:t>
            </a:r>
            <a:r>
              <a:rPr sz="2100" spc="-100" dirty="0">
                <a:latin typeface="Trebuchet MS"/>
                <a:cs typeface="Trebuchet MS"/>
              </a:rPr>
              <a:t>hidden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100" dirty="0">
                <a:latin typeface="Trebuchet MS"/>
                <a:cs typeface="Trebuchet MS"/>
              </a:rPr>
              <a:t>then </a:t>
            </a:r>
            <a:r>
              <a:rPr sz="2100" spc="-90" dirty="0">
                <a:latin typeface="Trebuchet MS"/>
                <a:cs typeface="Trebuchet MS"/>
              </a:rPr>
              <a:t>carried </a:t>
            </a:r>
            <a:r>
              <a:rPr sz="2100" spc="-55" dirty="0">
                <a:latin typeface="Trebuchet MS"/>
                <a:cs typeface="Trebuchet MS"/>
              </a:rPr>
              <a:t>over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0" dirty="0">
                <a:latin typeface="Trebuchet MS"/>
                <a:cs typeface="Trebuchet MS"/>
              </a:rPr>
              <a:t>the  </a:t>
            </a:r>
            <a:r>
              <a:rPr sz="2100" spc="-80" dirty="0">
                <a:latin typeface="Trebuchet MS"/>
                <a:cs typeface="Trebuchet MS"/>
              </a:rPr>
              <a:t>next </a:t>
            </a:r>
            <a:r>
              <a:rPr sz="2100" spc="-125" dirty="0">
                <a:latin typeface="Trebuchet MS"/>
                <a:cs typeface="Trebuchet MS"/>
              </a:rPr>
              <a:t>time</a:t>
            </a:r>
            <a:r>
              <a:rPr sz="2100" spc="-15" dirty="0">
                <a:latin typeface="Trebuchet MS"/>
                <a:cs typeface="Trebuchet MS"/>
              </a:rPr>
              <a:t> </a:t>
            </a:r>
            <a:r>
              <a:rPr sz="2100" spc="-155" dirty="0">
                <a:latin typeface="Trebuchet MS"/>
                <a:cs typeface="Trebuchet MS"/>
              </a:rPr>
              <a:t>step.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41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61E5D5B-3499-D4A4-5293-43020A7181FD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DCBDA0-B027-C834-E785-F5AAACF69668}"/>
                  </a:ext>
                </a:extLst>
              </p14:cNvPr>
              <p14:cNvContentPartPr/>
              <p14:nvPr/>
            </p14:nvContentPartPr>
            <p14:xfrm>
              <a:off x="306000" y="1514880"/>
              <a:ext cx="9871560" cy="437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DCBDA0-B027-C834-E785-F5AAACF696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1505520"/>
                <a:ext cx="9890280" cy="439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1006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LSTM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226" y="1379741"/>
            <a:ext cx="6896933" cy="450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42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80F5C64-B18C-4B9B-BFB7-F3AC51F2EC1A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815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ahoma"/>
                <a:cs typeface="Tahoma"/>
              </a:rPr>
              <a:t>GRU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21668" y="2033443"/>
            <a:ext cx="3468684" cy="2878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5804" y="1617344"/>
            <a:ext cx="5792470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9075">
              <a:lnSpc>
                <a:spcPct val="101600"/>
              </a:lnSpc>
              <a:spcBef>
                <a:spcPts val="95"/>
              </a:spcBef>
            </a:pPr>
            <a:r>
              <a:rPr sz="2100" spc="-45" dirty="0">
                <a:latin typeface="Trebuchet MS"/>
                <a:cs typeface="Trebuchet MS"/>
              </a:rPr>
              <a:t>The </a:t>
            </a:r>
            <a:r>
              <a:rPr sz="2100" spc="105" dirty="0">
                <a:latin typeface="Trebuchet MS"/>
                <a:cs typeface="Trebuchet MS"/>
              </a:rPr>
              <a:t>GRU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85" dirty="0">
                <a:latin typeface="Trebuchet MS"/>
                <a:cs typeface="Trebuchet MS"/>
              </a:rPr>
              <a:t>newer </a:t>
            </a:r>
            <a:r>
              <a:rPr sz="2100" spc="-95" dirty="0">
                <a:latin typeface="Trebuchet MS"/>
                <a:cs typeface="Trebuchet MS"/>
              </a:rPr>
              <a:t>generation </a:t>
            </a:r>
            <a:r>
              <a:rPr sz="2100" spc="-100" dirty="0">
                <a:latin typeface="Trebuchet MS"/>
                <a:cs typeface="Trebuchet MS"/>
              </a:rPr>
              <a:t>of </a:t>
            </a:r>
            <a:r>
              <a:rPr sz="2100" spc="-70" dirty="0">
                <a:latin typeface="Trebuchet MS"/>
                <a:cs typeface="Trebuchet MS"/>
              </a:rPr>
              <a:t>Recurrent  </a:t>
            </a:r>
            <a:r>
              <a:rPr sz="2100" spc="-35" dirty="0">
                <a:latin typeface="Trebuchet MS"/>
                <a:cs typeface="Trebuchet MS"/>
              </a:rPr>
              <a:t>Neural </a:t>
            </a:r>
            <a:r>
              <a:rPr sz="2100" spc="-55" dirty="0">
                <a:latin typeface="Trebuchet MS"/>
                <a:cs typeface="Trebuchet MS"/>
              </a:rPr>
              <a:t>networks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105" dirty="0">
                <a:latin typeface="Trebuchet MS"/>
                <a:cs typeface="Trebuchet MS"/>
              </a:rPr>
              <a:t>pretty similar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40" dirty="0">
                <a:latin typeface="Trebuchet MS"/>
                <a:cs typeface="Trebuchet MS"/>
              </a:rPr>
              <a:t>an </a:t>
            </a:r>
            <a:r>
              <a:rPr sz="2100" spc="-25" dirty="0">
                <a:latin typeface="Trebuchet MS"/>
                <a:cs typeface="Trebuchet MS"/>
              </a:rPr>
              <a:t>LSTM.  </a:t>
            </a:r>
            <a:r>
              <a:rPr sz="2100" spc="-40" dirty="0">
                <a:latin typeface="Trebuchet MS"/>
                <a:cs typeface="Trebuchet MS"/>
              </a:rPr>
              <a:t>GRU’s </a:t>
            </a:r>
            <a:r>
              <a:rPr sz="2100" spc="-80" dirty="0">
                <a:latin typeface="Trebuchet MS"/>
                <a:cs typeface="Trebuchet MS"/>
              </a:rPr>
              <a:t>got </a:t>
            </a:r>
            <a:r>
              <a:rPr sz="2100" spc="-65" dirty="0">
                <a:latin typeface="Trebuchet MS"/>
                <a:cs typeface="Trebuchet MS"/>
              </a:rPr>
              <a:t>rid </a:t>
            </a:r>
            <a:r>
              <a:rPr sz="2100" spc="-100" dirty="0">
                <a:latin typeface="Trebuchet MS"/>
                <a:cs typeface="Trebuchet MS"/>
              </a:rPr>
              <a:t>of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35" dirty="0">
                <a:latin typeface="Trebuchet MS"/>
                <a:cs typeface="Trebuchet MS"/>
              </a:rPr>
              <a:t>cell </a:t>
            </a:r>
            <a:r>
              <a:rPr sz="2100" spc="-120" dirty="0">
                <a:latin typeface="Trebuchet MS"/>
                <a:cs typeface="Trebuchet MS"/>
              </a:rPr>
              <a:t>state and </a:t>
            </a:r>
            <a:r>
              <a:rPr sz="2100" spc="-85" dirty="0">
                <a:latin typeface="Trebuchet MS"/>
                <a:cs typeface="Trebuchet MS"/>
              </a:rPr>
              <a:t>used </a:t>
            </a:r>
            <a:r>
              <a:rPr sz="2100" spc="-110" dirty="0">
                <a:latin typeface="Trebuchet MS"/>
                <a:cs typeface="Trebuchet MS"/>
              </a:rPr>
              <a:t>the </a:t>
            </a:r>
            <a:r>
              <a:rPr sz="2100" spc="-105" dirty="0">
                <a:latin typeface="Trebuchet MS"/>
                <a:cs typeface="Trebuchet MS"/>
              </a:rPr>
              <a:t>hidden  </a:t>
            </a:r>
            <a:r>
              <a:rPr sz="2100" spc="-120" dirty="0">
                <a:latin typeface="Trebuchet MS"/>
                <a:cs typeface="Trebuchet MS"/>
              </a:rPr>
              <a:t>state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00" dirty="0">
                <a:latin typeface="Trebuchet MS"/>
                <a:cs typeface="Trebuchet MS"/>
              </a:rPr>
              <a:t>transfer </a:t>
            </a:r>
            <a:r>
              <a:rPr sz="2100" spc="-110" dirty="0">
                <a:latin typeface="Trebuchet MS"/>
                <a:cs typeface="Trebuchet MS"/>
              </a:rPr>
              <a:t>information. </a:t>
            </a:r>
            <a:r>
              <a:rPr sz="2100" spc="-90" dirty="0">
                <a:latin typeface="Trebuchet MS"/>
                <a:cs typeface="Trebuchet MS"/>
              </a:rPr>
              <a:t>It </a:t>
            </a:r>
            <a:r>
              <a:rPr sz="2100" spc="-85" dirty="0">
                <a:latin typeface="Trebuchet MS"/>
                <a:cs typeface="Trebuchet MS"/>
              </a:rPr>
              <a:t>also </a:t>
            </a:r>
            <a:r>
              <a:rPr sz="2100" spc="-80" dirty="0">
                <a:latin typeface="Trebuchet MS"/>
                <a:cs typeface="Trebuchet MS"/>
              </a:rPr>
              <a:t>only </a:t>
            </a:r>
            <a:r>
              <a:rPr sz="2100" spc="-100" dirty="0">
                <a:latin typeface="Trebuchet MS"/>
                <a:cs typeface="Trebuchet MS"/>
              </a:rPr>
              <a:t>has </a:t>
            </a:r>
            <a:r>
              <a:rPr sz="2100" spc="-50" dirty="0">
                <a:latin typeface="Trebuchet MS"/>
                <a:cs typeface="Trebuchet MS"/>
              </a:rPr>
              <a:t>two  </a:t>
            </a:r>
            <a:r>
              <a:rPr sz="2100" spc="-155" dirty="0">
                <a:latin typeface="Trebuchet MS"/>
                <a:cs typeface="Trebuchet MS"/>
              </a:rPr>
              <a:t>gates, </a:t>
            </a:r>
            <a:r>
              <a:rPr sz="2100" spc="-195" dirty="0">
                <a:latin typeface="Trebuchet MS"/>
                <a:cs typeface="Trebuchet MS"/>
              </a:rPr>
              <a:t>a </a:t>
            </a:r>
            <a:r>
              <a:rPr sz="2100" spc="-90" dirty="0">
                <a:latin typeface="Trebuchet MS"/>
                <a:cs typeface="Trebuchet MS"/>
              </a:rPr>
              <a:t>reset </a:t>
            </a:r>
            <a:r>
              <a:rPr sz="2100" spc="-145" dirty="0">
                <a:latin typeface="Trebuchet MS"/>
                <a:cs typeface="Trebuchet MS"/>
              </a:rPr>
              <a:t>gate </a:t>
            </a:r>
            <a:r>
              <a:rPr sz="2100" spc="-120" dirty="0">
                <a:latin typeface="Trebuchet MS"/>
                <a:cs typeface="Trebuchet MS"/>
              </a:rPr>
              <a:t>and update</a:t>
            </a:r>
            <a:r>
              <a:rPr sz="2100" spc="-210" dirty="0">
                <a:latin typeface="Trebuchet MS"/>
                <a:cs typeface="Trebuchet MS"/>
              </a:rPr>
              <a:t> </a:t>
            </a:r>
            <a:r>
              <a:rPr sz="2100" spc="-170" dirty="0">
                <a:latin typeface="Trebuchet MS"/>
                <a:cs typeface="Trebuchet MS"/>
              </a:rPr>
              <a:t>gate.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b="1" spc="50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r>
              <a:rPr sz="21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spc="60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-100" dirty="0">
                <a:latin typeface="Trebuchet MS"/>
                <a:cs typeface="Trebuchet MS"/>
              </a:rPr>
              <a:t>Similar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75" dirty="0">
                <a:latin typeface="Trebuchet MS"/>
                <a:cs typeface="Trebuchet MS"/>
              </a:rPr>
              <a:t>Forget </a:t>
            </a:r>
            <a:r>
              <a:rPr sz="2100" spc="-145" dirty="0">
                <a:latin typeface="Trebuchet MS"/>
                <a:cs typeface="Trebuchet MS"/>
              </a:rPr>
              <a:t>gate </a:t>
            </a:r>
            <a:r>
              <a:rPr sz="2100" spc="-110" dirty="0">
                <a:latin typeface="Trebuchet MS"/>
                <a:cs typeface="Trebuchet MS"/>
              </a:rPr>
              <a:t>in </a:t>
            </a:r>
            <a:r>
              <a:rPr sz="2100" spc="45" dirty="0">
                <a:latin typeface="Trebuchet MS"/>
                <a:cs typeface="Trebuchet MS"/>
              </a:rPr>
              <a:t>LSTM</a:t>
            </a:r>
            <a:r>
              <a:rPr sz="2100" spc="110" dirty="0">
                <a:latin typeface="Trebuchet MS"/>
                <a:cs typeface="Trebuchet MS"/>
              </a:rPr>
              <a:t> </a:t>
            </a:r>
            <a:r>
              <a:rPr sz="2100" spc="-50" dirty="0">
                <a:latin typeface="Trebuchet MS"/>
                <a:cs typeface="Trebuchet MS"/>
              </a:rPr>
              <a:t>networks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b="1" spc="-30" dirty="0">
                <a:solidFill>
                  <a:srgbClr val="FF0000"/>
                </a:solidFill>
                <a:latin typeface="Arial"/>
                <a:cs typeface="Arial"/>
              </a:rPr>
              <a:t>Reset</a:t>
            </a:r>
            <a:r>
              <a:rPr sz="21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spc="60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-45" dirty="0">
                <a:latin typeface="Trebuchet MS"/>
                <a:cs typeface="Trebuchet MS"/>
              </a:rPr>
              <a:t>The </a:t>
            </a:r>
            <a:r>
              <a:rPr sz="2100" spc="-90" dirty="0">
                <a:latin typeface="Trebuchet MS"/>
                <a:cs typeface="Trebuchet MS"/>
              </a:rPr>
              <a:t>reset </a:t>
            </a:r>
            <a:r>
              <a:rPr sz="2100" spc="-145" dirty="0">
                <a:latin typeface="Trebuchet MS"/>
                <a:cs typeface="Trebuchet MS"/>
              </a:rPr>
              <a:t>gate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75" dirty="0">
                <a:latin typeface="Trebuchet MS"/>
                <a:cs typeface="Trebuchet MS"/>
              </a:rPr>
              <a:t>another </a:t>
            </a:r>
            <a:r>
              <a:rPr sz="2100" spc="-145" dirty="0">
                <a:latin typeface="Trebuchet MS"/>
                <a:cs typeface="Trebuchet MS"/>
              </a:rPr>
              <a:t>gate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80" dirty="0">
                <a:latin typeface="Trebuchet MS"/>
                <a:cs typeface="Trebuchet MS"/>
              </a:rPr>
              <a:t>used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0" dirty="0">
                <a:latin typeface="Trebuchet MS"/>
                <a:cs typeface="Trebuchet MS"/>
              </a:rPr>
              <a:t>decide</a:t>
            </a:r>
            <a:r>
              <a:rPr sz="2100" spc="295" dirty="0">
                <a:latin typeface="Trebuchet MS"/>
                <a:cs typeface="Trebuchet MS"/>
              </a:rPr>
              <a:t> </a:t>
            </a:r>
            <a:r>
              <a:rPr sz="2100" spc="-30" dirty="0">
                <a:latin typeface="Trebuchet MS"/>
                <a:cs typeface="Trebuchet MS"/>
              </a:rPr>
              <a:t>how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-100" dirty="0">
                <a:latin typeface="Trebuchet MS"/>
                <a:cs typeface="Trebuchet MS"/>
              </a:rPr>
              <a:t>much </a:t>
            </a:r>
            <a:r>
              <a:rPr sz="2100" spc="-114" dirty="0">
                <a:latin typeface="Trebuchet MS"/>
                <a:cs typeface="Trebuchet MS"/>
              </a:rPr>
              <a:t>past </a:t>
            </a:r>
            <a:r>
              <a:rPr sz="2100" spc="-90" dirty="0">
                <a:latin typeface="Trebuchet MS"/>
                <a:cs typeface="Trebuchet MS"/>
              </a:rPr>
              <a:t>information </a:t>
            </a:r>
            <a:r>
              <a:rPr sz="2100" spc="-35" dirty="0">
                <a:latin typeface="Trebuchet MS"/>
                <a:cs typeface="Trebuchet MS"/>
              </a:rPr>
              <a:t>to</a:t>
            </a:r>
            <a:r>
              <a:rPr sz="2100" spc="114" dirty="0">
                <a:latin typeface="Trebuchet MS"/>
                <a:cs typeface="Trebuchet MS"/>
              </a:rPr>
              <a:t> </a:t>
            </a:r>
            <a:r>
              <a:rPr sz="2100" spc="-130" dirty="0">
                <a:latin typeface="Trebuchet MS"/>
                <a:cs typeface="Trebuchet MS"/>
              </a:rPr>
              <a:t>forget.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43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8F0817D-A939-0341-F764-114DA8B6EA2D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EA8CDE-B5BE-3F41-8B1E-6CF46CEAEC72}"/>
                  </a:ext>
                </a:extLst>
              </p14:cNvPr>
              <p14:cNvContentPartPr/>
              <p14:nvPr/>
            </p14:nvContentPartPr>
            <p14:xfrm>
              <a:off x="765720" y="1913400"/>
              <a:ext cx="11393640" cy="3721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EA8CDE-B5BE-3F41-8B1E-6CF46CEAE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60" y="1904040"/>
                <a:ext cx="11412360" cy="374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92" y="133857"/>
            <a:ext cx="815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GRU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28321" y="1308713"/>
            <a:ext cx="6968603" cy="489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44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A9181000-D5B2-3FC1-5CE0-C1320988B23E}"/>
              </a:ext>
            </a:extLst>
          </p:cNvPr>
          <p:cNvSpPr txBox="1"/>
          <p:nvPr/>
        </p:nvSpPr>
        <p:spPr>
          <a:xfrm>
            <a:off x="960221" y="6431910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5FEA0-0248-4FA9-B802-22B37A4C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9323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5DE23-387F-43DF-B192-5C3C0B80B1C2}"/>
              </a:ext>
            </a:extLst>
          </p:cNvPr>
          <p:cNvSpPr/>
          <p:nvPr/>
        </p:nvSpPr>
        <p:spPr>
          <a:xfrm>
            <a:off x="612559" y="4121751"/>
            <a:ext cx="10875146" cy="131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6B3D1-186E-4E88-95F3-8E9DEAFE7588}"/>
              </a:ext>
            </a:extLst>
          </p:cNvPr>
          <p:cNvSpPr/>
          <p:nvPr/>
        </p:nvSpPr>
        <p:spPr>
          <a:xfrm>
            <a:off x="612559" y="5613200"/>
            <a:ext cx="10662082" cy="470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D237373-45BA-40CB-206E-0270FDC2D904}"/>
              </a:ext>
            </a:extLst>
          </p:cNvPr>
          <p:cNvSpPr txBox="1">
            <a:spLocks/>
          </p:cNvSpPr>
          <p:nvPr/>
        </p:nvSpPr>
        <p:spPr>
          <a:xfrm>
            <a:off x="501192" y="133857"/>
            <a:ext cx="6694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we </a:t>
            </a:r>
            <a:r>
              <a:rPr lang="en-US" sz="3200" b="1" kern="0" spc="-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sz="32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US" sz="3200" b="1" kern="0" spc="-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kern="0" spc="-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</a:t>
            </a:r>
            <a:endParaRPr lang="en-US" sz="3200" b="1" kern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42C275-0544-4171-8CE6-DEE484527179}"/>
                  </a:ext>
                </a:extLst>
              </p14:cNvPr>
              <p14:cNvContentPartPr/>
              <p14:nvPr/>
            </p14:nvContentPartPr>
            <p14:xfrm>
              <a:off x="3164760" y="1865520"/>
              <a:ext cx="8882280" cy="4181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42C275-0544-4171-8CE6-DEE4845271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5400" y="1856160"/>
                <a:ext cx="8901000" cy="42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444" y="762000"/>
            <a:ext cx="2743200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274" y="3494354"/>
            <a:ext cx="340042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15" dirty="0">
                <a:latin typeface="Tahoma"/>
                <a:cs typeface="Tahoma"/>
              </a:rPr>
              <a:t>Thank</a:t>
            </a:r>
            <a:r>
              <a:rPr sz="5300" spc="-65" dirty="0">
                <a:latin typeface="Tahoma"/>
                <a:cs typeface="Tahoma"/>
              </a:rPr>
              <a:t> </a:t>
            </a:r>
            <a:r>
              <a:rPr sz="5300" spc="-70" dirty="0">
                <a:latin typeface="Tahoma"/>
                <a:cs typeface="Tahoma"/>
              </a:rPr>
              <a:t>You!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10216" y="0"/>
            <a:ext cx="1808987" cy="210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1101" y="1342740"/>
            <a:ext cx="1634489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i="1" spc="-70" dirty="0">
                <a:latin typeface="Tahoma"/>
                <a:cs typeface="Tahoma"/>
              </a:rPr>
              <a:t>#</a:t>
            </a:r>
            <a:r>
              <a:rPr sz="1950" i="1" spc="-45" dirty="0">
                <a:latin typeface="Tahoma"/>
                <a:cs typeface="Tahoma"/>
              </a:rPr>
              <a:t>L</a:t>
            </a:r>
            <a:r>
              <a:rPr sz="1950" i="1" spc="-15" dirty="0">
                <a:latin typeface="Tahoma"/>
                <a:cs typeface="Tahoma"/>
              </a:rPr>
              <a:t>i</a:t>
            </a:r>
            <a:r>
              <a:rPr sz="1950" i="1" spc="-35" dirty="0">
                <a:latin typeface="Tahoma"/>
                <a:cs typeface="Tahoma"/>
              </a:rPr>
              <a:t>f</a:t>
            </a:r>
            <a:r>
              <a:rPr sz="1950" i="1" spc="-50" dirty="0">
                <a:latin typeface="Tahoma"/>
                <a:cs typeface="Tahoma"/>
              </a:rPr>
              <a:t>e</a:t>
            </a:r>
            <a:r>
              <a:rPr sz="1950" i="1" spc="-100" dirty="0">
                <a:latin typeface="Tahoma"/>
                <a:cs typeface="Tahoma"/>
              </a:rPr>
              <a:t>K</a:t>
            </a:r>
            <a:r>
              <a:rPr sz="1950" i="1" spc="-45" dirty="0">
                <a:latin typeface="Tahoma"/>
                <a:cs typeface="Tahoma"/>
              </a:rPr>
              <a:t>o</a:t>
            </a:r>
            <a:r>
              <a:rPr sz="1950" i="1" spc="-80" dirty="0">
                <a:latin typeface="Tahoma"/>
                <a:cs typeface="Tahoma"/>
              </a:rPr>
              <a:t>K</a:t>
            </a:r>
            <a:r>
              <a:rPr sz="1950" i="1" spc="-60" dirty="0">
                <a:latin typeface="Tahoma"/>
                <a:cs typeface="Tahoma"/>
              </a:rPr>
              <a:t>a</a:t>
            </a:r>
            <a:r>
              <a:rPr sz="1950" i="1" spc="-45" dirty="0">
                <a:latin typeface="Tahoma"/>
                <a:cs typeface="Tahoma"/>
              </a:rPr>
              <a:t>r</a:t>
            </a:r>
            <a:r>
              <a:rPr sz="1950" i="1" spc="-30" dirty="0">
                <a:latin typeface="Tahoma"/>
                <a:cs typeface="Tahoma"/>
              </a:rPr>
              <a:t>oLift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1593" y="6093358"/>
            <a:ext cx="181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E72C40"/>
                </a:solidFill>
                <a:latin typeface="Carlito"/>
                <a:cs typeface="Carlito"/>
              </a:rPr>
              <a:t>21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25B51FB-3259-E36C-9110-B11343B954EE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6694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Why we </a:t>
            </a:r>
            <a:r>
              <a:rPr sz="3200" spc="-5" dirty="0"/>
              <a:t>use </a:t>
            </a:r>
            <a:r>
              <a:rPr sz="3200" dirty="0"/>
              <a:t>Activation</a:t>
            </a:r>
            <a:r>
              <a:rPr sz="3200" spc="-100" dirty="0"/>
              <a:t> </a:t>
            </a:r>
            <a:r>
              <a:rPr sz="3200" spc="-5" dirty="0"/>
              <a:t>functions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731012" y="1436877"/>
            <a:ext cx="4914900" cy="36055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3180">
              <a:lnSpc>
                <a:spcPct val="101699"/>
              </a:lnSpc>
              <a:spcBef>
                <a:spcPts val="90"/>
              </a:spcBef>
            </a:pP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Activation </a:t>
            </a:r>
            <a:r>
              <a:rPr sz="2100" i="1" spc="10" dirty="0">
                <a:latin typeface="Carlito"/>
                <a:cs typeface="Carlito"/>
              </a:rPr>
              <a:t>functions </a:t>
            </a:r>
            <a:r>
              <a:rPr sz="2100" spc="5" dirty="0">
                <a:latin typeface="Carlito"/>
                <a:cs typeface="Carlito"/>
              </a:rPr>
              <a:t>are </a:t>
            </a:r>
            <a:r>
              <a:rPr sz="2100" spc="10" dirty="0">
                <a:latin typeface="Carlito"/>
                <a:cs typeface="Carlito"/>
              </a:rPr>
              <a:t>really important</a:t>
            </a:r>
            <a:r>
              <a:rPr sz="2100" spc="-105" dirty="0">
                <a:latin typeface="Carlito"/>
                <a:cs typeface="Carlito"/>
              </a:rPr>
              <a:t> </a:t>
            </a:r>
            <a:r>
              <a:rPr sz="2100" spc="-10" dirty="0">
                <a:latin typeface="Carlito"/>
                <a:cs typeface="Carlito"/>
              </a:rPr>
              <a:t>for  </a:t>
            </a:r>
            <a:r>
              <a:rPr sz="2100" spc="15" dirty="0">
                <a:latin typeface="Carlito"/>
                <a:cs typeface="Carlito"/>
              </a:rPr>
              <a:t>a </a:t>
            </a:r>
            <a:r>
              <a:rPr sz="2100" spc="10" dirty="0">
                <a:latin typeface="Carlito"/>
                <a:cs typeface="Carlito"/>
              </a:rPr>
              <a:t>Artificial </a:t>
            </a:r>
            <a:r>
              <a:rPr sz="2100" spc="5" dirty="0">
                <a:latin typeface="Carlito"/>
                <a:cs typeface="Carlito"/>
              </a:rPr>
              <a:t>Neural </a:t>
            </a:r>
            <a:r>
              <a:rPr sz="2100" spc="10" dirty="0">
                <a:latin typeface="Carlito"/>
                <a:cs typeface="Carlito"/>
              </a:rPr>
              <a:t>Network </a:t>
            </a:r>
            <a:r>
              <a:rPr sz="2100" spc="5" dirty="0">
                <a:latin typeface="Carlito"/>
                <a:cs typeface="Carlito"/>
              </a:rPr>
              <a:t>to </a:t>
            </a:r>
            <a:r>
              <a:rPr sz="2100" spc="15" dirty="0">
                <a:latin typeface="Carlito"/>
                <a:cs typeface="Carlito"/>
              </a:rPr>
              <a:t>learn and  </a:t>
            </a:r>
            <a:r>
              <a:rPr sz="2100" dirty="0">
                <a:latin typeface="Carlito"/>
                <a:cs typeface="Carlito"/>
              </a:rPr>
              <a:t>make </a:t>
            </a:r>
            <a:r>
              <a:rPr sz="2100" spc="15" dirty="0">
                <a:latin typeface="Carlito"/>
                <a:cs typeface="Carlito"/>
              </a:rPr>
              <a:t>sense Non-linear </a:t>
            </a:r>
            <a:r>
              <a:rPr sz="2100" spc="5" dirty="0">
                <a:latin typeface="Carlito"/>
                <a:cs typeface="Carlito"/>
              </a:rPr>
              <a:t>complex </a:t>
            </a:r>
            <a:r>
              <a:rPr sz="2100" spc="10" dirty="0">
                <a:latin typeface="Carlito"/>
                <a:cs typeface="Carlito"/>
              </a:rPr>
              <a:t>functional  </a:t>
            </a:r>
            <a:r>
              <a:rPr sz="2100" spc="20" dirty="0">
                <a:latin typeface="Carlito"/>
                <a:cs typeface="Carlito"/>
              </a:rPr>
              <a:t>mappings </a:t>
            </a:r>
            <a:r>
              <a:rPr sz="2100" spc="15" dirty="0">
                <a:latin typeface="Carlito"/>
                <a:cs typeface="Carlito"/>
              </a:rPr>
              <a:t>between </a:t>
            </a:r>
            <a:r>
              <a:rPr sz="2100" spc="20" dirty="0">
                <a:latin typeface="Carlito"/>
                <a:cs typeface="Carlito"/>
              </a:rPr>
              <a:t>the </a:t>
            </a:r>
            <a:r>
              <a:rPr sz="2100" spc="15" dirty="0">
                <a:latin typeface="Carlito"/>
                <a:cs typeface="Carlito"/>
              </a:rPr>
              <a:t>inputs and response  </a:t>
            </a:r>
            <a:r>
              <a:rPr sz="2100" spc="10" dirty="0">
                <a:latin typeface="Carlito"/>
                <a:cs typeface="Carlito"/>
              </a:rPr>
              <a:t>variable.</a:t>
            </a:r>
            <a:endParaRPr sz="21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rlito"/>
              <a:cs typeface="Carlito"/>
            </a:endParaRPr>
          </a:p>
          <a:p>
            <a:pPr marL="12700" marR="5080">
              <a:lnSpc>
                <a:spcPct val="101800"/>
              </a:lnSpc>
            </a:pPr>
            <a:r>
              <a:rPr sz="2100" spc="15" dirty="0">
                <a:latin typeface="Carlito"/>
                <a:cs typeface="Carlito"/>
              </a:rPr>
              <a:t>They </a:t>
            </a:r>
            <a:r>
              <a:rPr sz="2100" i="1" spc="10" dirty="0">
                <a:latin typeface="Carlito"/>
                <a:cs typeface="Carlito"/>
              </a:rPr>
              <a:t>introduce </a:t>
            </a:r>
            <a:r>
              <a:rPr sz="2100" i="1" spc="15" dirty="0">
                <a:latin typeface="Carlito"/>
                <a:cs typeface="Carlito"/>
              </a:rPr>
              <a:t>non-linear </a:t>
            </a:r>
            <a:r>
              <a:rPr sz="2100" i="1" spc="5" dirty="0">
                <a:latin typeface="Carlito"/>
                <a:cs typeface="Carlito"/>
              </a:rPr>
              <a:t>properties to </a:t>
            </a:r>
            <a:r>
              <a:rPr sz="2100" i="1" spc="10" dirty="0">
                <a:latin typeface="Carlito"/>
                <a:cs typeface="Carlito"/>
              </a:rPr>
              <a:t>our  </a:t>
            </a:r>
            <a:r>
              <a:rPr sz="2100" i="1" spc="15" dirty="0">
                <a:latin typeface="Carlito"/>
                <a:cs typeface="Carlito"/>
              </a:rPr>
              <a:t>Network. Their </a:t>
            </a:r>
            <a:r>
              <a:rPr sz="2100" b="1" i="1" spc="20" dirty="0">
                <a:solidFill>
                  <a:srgbClr val="FF0000"/>
                </a:solidFill>
                <a:latin typeface="Carlito"/>
                <a:cs typeface="Carlito"/>
              </a:rPr>
              <a:t>main </a:t>
            </a: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purpose </a:t>
            </a:r>
            <a:r>
              <a:rPr sz="2100" b="1" i="1" spc="10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2100" b="1" i="1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100" b="1" i="1" spc="5" dirty="0">
                <a:solidFill>
                  <a:srgbClr val="FF0000"/>
                </a:solidFill>
                <a:latin typeface="Carlito"/>
                <a:cs typeface="Carlito"/>
              </a:rPr>
              <a:t>convert </a:t>
            </a:r>
            <a:r>
              <a:rPr sz="2100" b="1" i="1" spc="20" dirty="0">
                <a:solidFill>
                  <a:srgbClr val="FF0000"/>
                </a:solidFill>
                <a:latin typeface="Carlito"/>
                <a:cs typeface="Carlito"/>
              </a:rPr>
              <a:t>a  </a:t>
            </a: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input </a:t>
            </a:r>
            <a:r>
              <a:rPr sz="2100" b="1" i="1" spc="10" dirty="0">
                <a:solidFill>
                  <a:srgbClr val="FF0000"/>
                </a:solidFill>
                <a:latin typeface="Carlito"/>
                <a:cs typeface="Carlito"/>
              </a:rPr>
              <a:t>signal of </a:t>
            </a: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a node </a:t>
            </a:r>
            <a:r>
              <a:rPr sz="2100" b="1" i="1" spc="1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2100" b="1" i="1" spc="10" dirty="0">
                <a:solidFill>
                  <a:srgbClr val="FF0000"/>
                </a:solidFill>
                <a:latin typeface="Carlito"/>
                <a:cs typeface="Carlito"/>
              </a:rPr>
              <a:t>A-NN </a:t>
            </a:r>
            <a:r>
              <a:rPr sz="2100" b="1" i="1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100" b="1" i="1" spc="15" dirty="0">
                <a:solidFill>
                  <a:srgbClr val="FF0000"/>
                </a:solidFill>
                <a:latin typeface="Carlito"/>
                <a:cs typeface="Carlito"/>
              </a:rPr>
              <a:t>an  output </a:t>
            </a:r>
            <a:r>
              <a:rPr sz="2100" b="1" i="1" spc="10" dirty="0">
                <a:solidFill>
                  <a:srgbClr val="FF0000"/>
                </a:solidFill>
                <a:latin typeface="Carlito"/>
                <a:cs typeface="Carlito"/>
              </a:rPr>
              <a:t>signal. </a:t>
            </a:r>
            <a:r>
              <a:rPr sz="2100" spc="5" dirty="0">
                <a:latin typeface="Carlito"/>
                <a:cs typeface="Carlito"/>
              </a:rPr>
              <a:t>That </a:t>
            </a:r>
            <a:r>
              <a:rPr sz="2100" spc="15" dirty="0">
                <a:latin typeface="Carlito"/>
                <a:cs typeface="Carlito"/>
              </a:rPr>
              <a:t>output </a:t>
            </a:r>
            <a:r>
              <a:rPr sz="2100" spc="10" dirty="0">
                <a:latin typeface="Carlito"/>
                <a:cs typeface="Carlito"/>
              </a:rPr>
              <a:t>signal </a:t>
            </a:r>
            <a:r>
              <a:rPr sz="2100" spc="15" dirty="0">
                <a:latin typeface="Carlito"/>
                <a:cs typeface="Carlito"/>
              </a:rPr>
              <a:t>now </a:t>
            </a:r>
            <a:r>
              <a:rPr sz="2100" spc="10" dirty="0">
                <a:latin typeface="Carlito"/>
                <a:cs typeface="Carlito"/>
              </a:rPr>
              <a:t>is  </a:t>
            </a:r>
            <a:r>
              <a:rPr sz="2100" spc="20" dirty="0">
                <a:latin typeface="Carlito"/>
                <a:cs typeface="Carlito"/>
              </a:rPr>
              <a:t>used </a:t>
            </a:r>
            <a:r>
              <a:rPr sz="2100" spc="15" dirty="0">
                <a:latin typeface="Carlito"/>
                <a:cs typeface="Carlito"/>
              </a:rPr>
              <a:t>as a input </a:t>
            </a:r>
            <a:r>
              <a:rPr sz="2100" spc="10" dirty="0">
                <a:latin typeface="Carlito"/>
                <a:cs typeface="Carlito"/>
              </a:rPr>
              <a:t>in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5" dirty="0">
                <a:latin typeface="Carlito"/>
                <a:cs typeface="Carlito"/>
              </a:rPr>
              <a:t>next </a:t>
            </a:r>
            <a:r>
              <a:rPr sz="2100" dirty="0">
                <a:latin typeface="Carlito"/>
                <a:cs typeface="Carlito"/>
              </a:rPr>
              <a:t>layer </a:t>
            </a:r>
            <a:r>
              <a:rPr sz="2100" spc="10" dirty="0">
                <a:latin typeface="Carlito"/>
                <a:cs typeface="Carlito"/>
              </a:rPr>
              <a:t>in </a:t>
            </a:r>
            <a:r>
              <a:rPr sz="2100" spc="15" dirty="0">
                <a:latin typeface="Carlito"/>
                <a:cs typeface="Carlito"/>
              </a:rPr>
              <a:t>the</a:t>
            </a:r>
            <a:r>
              <a:rPr sz="2100" spc="-65" dirty="0">
                <a:latin typeface="Carlito"/>
                <a:cs typeface="Carlito"/>
              </a:rPr>
              <a:t> </a:t>
            </a:r>
            <a:r>
              <a:rPr sz="2100" spc="5" dirty="0">
                <a:latin typeface="Carlito"/>
                <a:cs typeface="Carlito"/>
              </a:rPr>
              <a:t>stack.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802" y="5879084"/>
            <a:ext cx="854773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https://ai.stackexchange.com/questions/5493/what-is-the-purpose-of-an-activation-function-in-neural-networks</a:t>
            </a:r>
            <a:endParaRPr sz="14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80731" y="1850644"/>
            <a:ext cx="2646395" cy="2774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8441" y="1838914"/>
            <a:ext cx="2857354" cy="2791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950CB4C-10D4-D6BD-D328-76475FA5A238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D27B9E-5539-3601-5D66-E8A1179DF3B7}"/>
                  </a:ext>
                </a:extLst>
              </p14:cNvPr>
              <p14:cNvContentPartPr/>
              <p14:nvPr/>
            </p14:nvContentPartPr>
            <p14:xfrm>
              <a:off x="563400" y="928080"/>
              <a:ext cx="9927360" cy="4959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D27B9E-5539-3601-5D66-E8A1179DF3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040" y="918720"/>
                <a:ext cx="9946080" cy="497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202438"/>
            <a:ext cx="8212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why </a:t>
            </a:r>
            <a:r>
              <a:rPr sz="2400" spc="-5" dirty="0"/>
              <a:t>can’t </a:t>
            </a:r>
            <a:r>
              <a:rPr sz="2400" dirty="0"/>
              <a:t>we </a:t>
            </a:r>
            <a:r>
              <a:rPr sz="2400" spc="-5" dirty="0"/>
              <a:t>do </a:t>
            </a:r>
            <a:r>
              <a:rPr sz="2400" dirty="0"/>
              <a:t>it </a:t>
            </a:r>
            <a:r>
              <a:rPr sz="2400" spc="-5" dirty="0"/>
              <a:t>without activating </a:t>
            </a:r>
            <a:r>
              <a:rPr sz="2400" dirty="0"/>
              <a:t>the input</a:t>
            </a:r>
            <a:r>
              <a:rPr sz="2400" spc="15" dirty="0"/>
              <a:t> </a:t>
            </a:r>
            <a:r>
              <a:rPr sz="2400" dirty="0"/>
              <a:t>signal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945123" y="1694688"/>
            <a:ext cx="5667756" cy="2011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2555" y="1407922"/>
            <a:ext cx="10427335" cy="480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814060">
              <a:lnSpc>
                <a:spcPct val="101600"/>
              </a:lnSpc>
              <a:spcBef>
                <a:spcPts val="95"/>
              </a:spcBef>
            </a:pPr>
            <a:r>
              <a:rPr sz="2100" spc="185" dirty="0">
                <a:latin typeface="Trebuchet MS"/>
                <a:cs typeface="Trebuchet MS"/>
              </a:rPr>
              <a:t>A </a:t>
            </a:r>
            <a:r>
              <a:rPr sz="2100" spc="-114" dirty="0">
                <a:latin typeface="Trebuchet MS"/>
                <a:cs typeface="Trebuchet MS"/>
              </a:rPr>
              <a:t>linear </a:t>
            </a:r>
            <a:r>
              <a:rPr sz="2100" spc="-100" dirty="0">
                <a:latin typeface="Trebuchet MS"/>
                <a:cs typeface="Trebuchet MS"/>
              </a:rPr>
              <a:t>equation </a:t>
            </a:r>
            <a:r>
              <a:rPr sz="2100" spc="-85" dirty="0">
                <a:latin typeface="Trebuchet MS"/>
                <a:cs typeface="Trebuchet MS"/>
              </a:rPr>
              <a:t>is </a:t>
            </a:r>
            <a:r>
              <a:rPr sz="2100" spc="-114" dirty="0">
                <a:latin typeface="Trebuchet MS"/>
                <a:cs typeface="Trebuchet MS"/>
              </a:rPr>
              <a:t>easy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85" dirty="0">
                <a:latin typeface="Trebuchet MS"/>
                <a:cs typeface="Trebuchet MS"/>
              </a:rPr>
              <a:t>solve </a:t>
            </a:r>
            <a:r>
              <a:rPr sz="2100" spc="-105" dirty="0">
                <a:latin typeface="Trebuchet MS"/>
                <a:cs typeface="Trebuchet MS"/>
              </a:rPr>
              <a:t>but </a:t>
            </a:r>
            <a:r>
              <a:rPr sz="2100" spc="-120" dirty="0">
                <a:latin typeface="Trebuchet MS"/>
                <a:cs typeface="Trebuchet MS"/>
              </a:rPr>
              <a:t>they  </a:t>
            </a:r>
            <a:r>
              <a:rPr sz="2100" spc="-114" dirty="0">
                <a:latin typeface="Trebuchet MS"/>
                <a:cs typeface="Trebuchet MS"/>
              </a:rPr>
              <a:t>are </a:t>
            </a:r>
            <a:r>
              <a:rPr sz="2100" spc="-125" dirty="0">
                <a:latin typeface="Trebuchet MS"/>
                <a:cs typeface="Trebuchet MS"/>
              </a:rPr>
              <a:t>limited </a:t>
            </a:r>
            <a:r>
              <a:rPr sz="2100" spc="-110" dirty="0">
                <a:latin typeface="Trebuchet MS"/>
                <a:cs typeface="Trebuchet MS"/>
              </a:rPr>
              <a:t>in </a:t>
            </a:r>
            <a:r>
              <a:rPr sz="2100" spc="-90" dirty="0">
                <a:latin typeface="Trebuchet MS"/>
                <a:cs typeface="Trebuchet MS"/>
              </a:rPr>
              <a:t>their complexity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155" dirty="0">
                <a:latin typeface="Trebuchet MS"/>
                <a:cs typeface="Trebuchet MS"/>
              </a:rPr>
              <a:t>have  </a:t>
            </a:r>
            <a:r>
              <a:rPr sz="2100" spc="-90" dirty="0">
                <a:latin typeface="Trebuchet MS"/>
                <a:cs typeface="Trebuchet MS"/>
              </a:rPr>
              <a:t>less </a:t>
            </a:r>
            <a:r>
              <a:rPr sz="2100" spc="-50" dirty="0">
                <a:latin typeface="Trebuchet MS"/>
                <a:cs typeface="Trebuchet MS"/>
              </a:rPr>
              <a:t>power </a:t>
            </a:r>
            <a:r>
              <a:rPr sz="2100" spc="-35" dirty="0">
                <a:latin typeface="Trebuchet MS"/>
                <a:cs typeface="Trebuchet MS"/>
              </a:rPr>
              <a:t>to </a:t>
            </a:r>
            <a:r>
              <a:rPr sz="2100" spc="-110" dirty="0">
                <a:latin typeface="Trebuchet MS"/>
                <a:cs typeface="Trebuchet MS"/>
              </a:rPr>
              <a:t>learn </a:t>
            </a:r>
            <a:r>
              <a:rPr sz="2100" spc="-75" dirty="0">
                <a:latin typeface="Trebuchet MS"/>
                <a:cs typeface="Trebuchet MS"/>
              </a:rPr>
              <a:t>complex </a:t>
            </a:r>
            <a:r>
              <a:rPr sz="2100" spc="-114" dirty="0">
                <a:latin typeface="Trebuchet MS"/>
                <a:cs typeface="Trebuchet MS"/>
              </a:rPr>
              <a:t>functional  mappings </a:t>
            </a:r>
            <a:r>
              <a:rPr sz="2100" spc="-80" dirty="0">
                <a:latin typeface="Trebuchet MS"/>
                <a:cs typeface="Trebuchet MS"/>
              </a:rPr>
              <a:t>from </a:t>
            </a:r>
            <a:r>
              <a:rPr sz="2100" spc="-180" dirty="0">
                <a:latin typeface="Trebuchet MS"/>
                <a:cs typeface="Trebuchet MS"/>
              </a:rPr>
              <a:t>data. </a:t>
            </a:r>
            <a:r>
              <a:rPr sz="2100" spc="185" dirty="0">
                <a:latin typeface="Trebuchet MS"/>
                <a:cs typeface="Trebuchet MS"/>
              </a:rPr>
              <a:t>A </a:t>
            </a:r>
            <a:r>
              <a:rPr sz="2100" spc="-35" dirty="0">
                <a:latin typeface="Trebuchet MS"/>
                <a:cs typeface="Trebuchet MS"/>
              </a:rPr>
              <a:t>Neural </a:t>
            </a:r>
            <a:r>
              <a:rPr sz="2100" dirty="0">
                <a:latin typeface="Trebuchet MS"/>
                <a:cs typeface="Trebuchet MS"/>
              </a:rPr>
              <a:t>Network  </a:t>
            </a:r>
            <a:r>
              <a:rPr sz="2100" spc="-80" dirty="0">
                <a:latin typeface="Trebuchet MS"/>
                <a:cs typeface="Trebuchet MS"/>
              </a:rPr>
              <a:t>without </a:t>
            </a:r>
            <a:r>
              <a:rPr sz="2100" spc="-75" dirty="0">
                <a:latin typeface="Trebuchet MS"/>
                <a:cs typeface="Trebuchet MS"/>
              </a:rPr>
              <a:t>Activation </a:t>
            </a:r>
            <a:r>
              <a:rPr sz="2100" spc="-100" dirty="0">
                <a:latin typeface="Trebuchet MS"/>
                <a:cs typeface="Trebuchet MS"/>
              </a:rPr>
              <a:t>function </a:t>
            </a:r>
            <a:r>
              <a:rPr sz="2100" spc="-70" dirty="0">
                <a:latin typeface="Trebuchet MS"/>
                <a:cs typeface="Trebuchet MS"/>
              </a:rPr>
              <a:t>would </a:t>
            </a:r>
            <a:r>
              <a:rPr sz="2100" spc="-110" dirty="0">
                <a:latin typeface="Trebuchet MS"/>
                <a:cs typeface="Trebuchet MS"/>
              </a:rPr>
              <a:t>simply  </a:t>
            </a:r>
            <a:r>
              <a:rPr sz="2100" spc="-114" dirty="0">
                <a:latin typeface="Trebuchet MS"/>
                <a:cs typeface="Trebuchet MS"/>
              </a:rPr>
              <a:t>be </a:t>
            </a:r>
            <a:r>
              <a:rPr sz="2100" spc="-195" dirty="0">
                <a:latin typeface="Trebuchet MS"/>
                <a:cs typeface="Trebuchet MS"/>
              </a:rPr>
              <a:t>a </a:t>
            </a:r>
            <a:r>
              <a:rPr sz="2100" b="1" spc="10" dirty="0">
                <a:solidFill>
                  <a:srgbClr val="FF0000"/>
                </a:solidFill>
                <a:latin typeface="Arial"/>
                <a:cs typeface="Arial"/>
              </a:rPr>
              <a:t>Linear </a:t>
            </a:r>
            <a:r>
              <a:rPr sz="2100" b="1" spc="-55" dirty="0">
                <a:solidFill>
                  <a:srgbClr val="FF0000"/>
                </a:solidFill>
                <a:latin typeface="Arial"/>
                <a:cs typeface="Arial"/>
              </a:rPr>
              <a:t>regression </a:t>
            </a:r>
            <a:r>
              <a:rPr sz="2100" b="1" spc="10" dirty="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sz="2100" b="1" spc="10" dirty="0">
                <a:latin typeface="Arial"/>
                <a:cs typeface="Arial"/>
              </a:rPr>
              <a:t>, </a:t>
            </a:r>
            <a:r>
              <a:rPr sz="2100" spc="-90" dirty="0">
                <a:latin typeface="Trebuchet MS"/>
                <a:cs typeface="Trebuchet MS"/>
              </a:rPr>
              <a:t>which  </a:t>
            </a:r>
            <a:r>
              <a:rPr sz="2100" spc="-100" dirty="0">
                <a:latin typeface="Trebuchet MS"/>
                <a:cs typeface="Trebuchet MS"/>
              </a:rPr>
              <a:t>has </a:t>
            </a:r>
            <a:r>
              <a:rPr sz="2100" spc="-125" dirty="0">
                <a:latin typeface="Trebuchet MS"/>
                <a:cs typeface="Trebuchet MS"/>
              </a:rPr>
              <a:t>limited </a:t>
            </a:r>
            <a:r>
              <a:rPr sz="2100" spc="-50" dirty="0">
                <a:latin typeface="Trebuchet MS"/>
                <a:cs typeface="Trebuchet MS"/>
              </a:rPr>
              <a:t>power </a:t>
            </a:r>
            <a:r>
              <a:rPr sz="2100" spc="-120" dirty="0">
                <a:latin typeface="Trebuchet MS"/>
                <a:cs typeface="Trebuchet MS"/>
              </a:rPr>
              <a:t>and </a:t>
            </a:r>
            <a:r>
              <a:rPr sz="2100" spc="-50" dirty="0">
                <a:latin typeface="Trebuchet MS"/>
                <a:cs typeface="Trebuchet MS"/>
              </a:rPr>
              <a:t>does not </a:t>
            </a:r>
            <a:r>
              <a:rPr sz="2100" spc="-70" dirty="0">
                <a:latin typeface="Trebuchet MS"/>
                <a:cs typeface="Trebuchet MS"/>
              </a:rPr>
              <a:t>performs  </a:t>
            </a:r>
            <a:r>
              <a:rPr sz="2100" spc="-40" dirty="0">
                <a:latin typeface="Trebuchet MS"/>
                <a:cs typeface="Trebuchet MS"/>
              </a:rPr>
              <a:t>good </a:t>
            </a:r>
            <a:r>
              <a:rPr sz="2100" spc="-55" dirty="0">
                <a:latin typeface="Trebuchet MS"/>
                <a:cs typeface="Trebuchet MS"/>
              </a:rPr>
              <a:t>most </a:t>
            </a:r>
            <a:r>
              <a:rPr sz="2100" spc="-100" dirty="0">
                <a:latin typeface="Trebuchet MS"/>
                <a:cs typeface="Trebuchet MS"/>
              </a:rPr>
              <a:t>of </a:t>
            </a:r>
            <a:r>
              <a:rPr sz="2100" spc="-110" dirty="0">
                <a:latin typeface="Trebuchet MS"/>
                <a:cs typeface="Trebuchet MS"/>
              </a:rPr>
              <a:t>the</a:t>
            </a:r>
            <a:r>
              <a:rPr sz="2100" spc="5" dirty="0">
                <a:latin typeface="Trebuchet MS"/>
                <a:cs typeface="Trebuchet MS"/>
              </a:rPr>
              <a:t> </a:t>
            </a:r>
            <a:r>
              <a:rPr sz="2100" spc="-140" dirty="0">
                <a:latin typeface="Trebuchet MS"/>
                <a:cs typeface="Trebuchet MS"/>
              </a:rPr>
              <a:t>times.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00899"/>
              </a:lnSpc>
            </a:pPr>
            <a:r>
              <a:rPr sz="1850" i="1" spc="-155" dirty="0">
                <a:latin typeface="Trebuchet MS"/>
                <a:cs typeface="Trebuchet MS"/>
              </a:rPr>
              <a:t>That is </a:t>
            </a:r>
            <a:r>
              <a:rPr sz="1850" i="1" spc="-210" dirty="0">
                <a:latin typeface="Trebuchet MS"/>
                <a:cs typeface="Trebuchet MS"/>
              </a:rPr>
              <a:t>why </a:t>
            </a:r>
            <a:r>
              <a:rPr sz="1850" i="1" spc="-204" dirty="0">
                <a:latin typeface="Trebuchet MS"/>
                <a:cs typeface="Trebuchet MS"/>
              </a:rPr>
              <a:t>we </a:t>
            </a:r>
            <a:r>
              <a:rPr sz="1850" i="1" spc="-145" dirty="0">
                <a:latin typeface="Trebuchet MS"/>
                <a:cs typeface="Trebuchet MS"/>
              </a:rPr>
              <a:t>use </a:t>
            </a:r>
            <a:r>
              <a:rPr sz="1850" i="1" spc="-195" dirty="0">
                <a:latin typeface="Trebuchet MS"/>
                <a:cs typeface="Trebuchet MS"/>
              </a:rPr>
              <a:t>Artificial </a:t>
            </a:r>
            <a:r>
              <a:rPr sz="1850" i="1" spc="-135" dirty="0">
                <a:latin typeface="Trebuchet MS"/>
                <a:cs typeface="Trebuchet MS"/>
              </a:rPr>
              <a:t>Neural </a:t>
            </a:r>
            <a:r>
              <a:rPr sz="1850" i="1" spc="-175" dirty="0">
                <a:latin typeface="Trebuchet MS"/>
                <a:cs typeface="Trebuchet MS"/>
              </a:rPr>
              <a:t>network </a:t>
            </a:r>
            <a:r>
              <a:rPr sz="1850" i="1" spc="-165" dirty="0">
                <a:latin typeface="Trebuchet MS"/>
                <a:cs typeface="Trebuchet MS"/>
              </a:rPr>
              <a:t>techniques </a:t>
            </a:r>
            <a:r>
              <a:rPr sz="1850" i="1" spc="-125" dirty="0">
                <a:latin typeface="Trebuchet MS"/>
                <a:cs typeface="Trebuchet MS"/>
              </a:rPr>
              <a:t>such </a:t>
            </a:r>
            <a:r>
              <a:rPr sz="1850" i="1" spc="-95" dirty="0">
                <a:latin typeface="Trebuchet MS"/>
                <a:cs typeface="Trebuchet MS"/>
              </a:rPr>
              <a:t>as </a:t>
            </a:r>
            <a:r>
              <a:rPr sz="1850" b="1" i="1" spc="20" dirty="0">
                <a:latin typeface="Trebuchet MS"/>
                <a:cs typeface="Trebuchet MS"/>
              </a:rPr>
              <a:t>Deep </a:t>
            </a:r>
            <a:r>
              <a:rPr sz="1850" b="1" i="1" spc="-75" dirty="0">
                <a:latin typeface="Trebuchet MS"/>
                <a:cs typeface="Trebuchet MS"/>
              </a:rPr>
              <a:t>learning </a:t>
            </a:r>
            <a:r>
              <a:rPr sz="1850" b="1" i="1" spc="-70" dirty="0">
                <a:latin typeface="Trebuchet MS"/>
                <a:cs typeface="Trebuchet MS"/>
              </a:rPr>
              <a:t>to </a:t>
            </a:r>
            <a:r>
              <a:rPr sz="1850" b="1" i="1" spc="-55" dirty="0">
                <a:latin typeface="Trebuchet MS"/>
                <a:cs typeface="Trebuchet MS"/>
              </a:rPr>
              <a:t>make </a:t>
            </a:r>
            <a:r>
              <a:rPr sz="1850" b="1" i="1" spc="-90" dirty="0">
                <a:latin typeface="Trebuchet MS"/>
                <a:cs typeface="Trebuchet MS"/>
              </a:rPr>
              <a:t>sense </a:t>
            </a:r>
            <a:r>
              <a:rPr sz="1850" b="1" i="1" spc="-70" dirty="0">
                <a:latin typeface="Trebuchet MS"/>
                <a:cs typeface="Trebuchet MS"/>
              </a:rPr>
              <a:t>of </a:t>
            </a:r>
            <a:r>
              <a:rPr sz="1850" b="1" i="1" spc="-60" dirty="0">
                <a:latin typeface="Trebuchet MS"/>
                <a:cs typeface="Trebuchet MS"/>
              </a:rPr>
              <a:t>something  </a:t>
            </a:r>
            <a:r>
              <a:rPr sz="1850" b="1" i="1" spc="-65" dirty="0">
                <a:latin typeface="Trebuchet MS"/>
                <a:cs typeface="Trebuchet MS"/>
              </a:rPr>
              <a:t>complicated </a:t>
            </a:r>
            <a:r>
              <a:rPr sz="1850" b="1" i="1" spc="-80" dirty="0">
                <a:latin typeface="Trebuchet MS"/>
                <a:cs typeface="Trebuchet MS"/>
              </a:rPr>
              <a:t>,high dimensional, </a:t>
            </a:r>
            <a:r>
              <a:rPr sz="1850" b="1" i="1" spc="-60" dirty="0">
                <a:latin typeface="Trebuchet MS"/>
                <a:cs typeface="Trebuchet MS"/>
              </a:rPr>
              <a:t>non-linear </a:t>
            </a:r>
            <a:r>
              <a:rPr sz="1850" b="1" i="1" spc="-80" dirty="0">
                <a:latin typeface="Trebuchet MS"/>
                <a:cs typeface="Trebuchet MS"/>
              </a:rPr>
              <a:t>-big </a:t>
            </a:r>
            <a:r>
              <a:rPr sz="1850" b="1" i="1" spc="-110" dirty="0">
                <a:latin typeface="Trebuchet MS"/>
                <a:cs typeface="Trebuchet MS"/>
              </a:rPr>
              <a:t>datasets, </a:t>
            </a:r>
            <a:r>
              <a:rPr sz="1850" b="1" i="1" spc="-75" dirty="0">
                <a:latin typeface="Trebuchet MS"/>
                <a:cs typeface="Trebuchet MS"/>
              </a:rPr>
              <a:t>where </a:t>
            </a:r>
            <a:r>
              <a:rPr sz="1850" b="1" i="1" spc="-70" dirty="0">
                <a:latin typeface="Trebuchet MS"/>
                <a:cs typeface="Trebuchet MS"/>
              </a:rPr>
              <a:t>the </a:t>
            </a:r>
            <a:r>
              <a:rPr sz="1850" b="1" i="1" spc="-50" dirty="0">
                <a:latin typeface="Trebuchet MS"/>
                <a:cs typeface="Trebuchet MS"/>
              </a:rPr>
              <a:t>model </a:t>
            </a:r>
            <a:r>
              <a:rPr sz="1850" b="1" i="1" spc="-75" dirty="0">
                <a:latin typeface="Trebuchet MS"/>
                <a:cs typeface="Trebuchet MS"/>
              </a:rPr>
              <a:t>has </a:t>
            </a:r>
            <a:r>
              <a:rPr sz="1850" b="1" i="1" spc="-95" dirty="0">
                <a:latin typeface="Trebuchet MS"/>
                <a:cs typeface="Trebuchet MS"/>
              </a:rPr>
              <a:t>lots </a:t>
            </a:r>
            <a:r>
              <a:rPr sz="1850" b="1" i="1" spc="-55" dirty="0">
                <a:latin typeface="Trebuchet MS"/>
                <a:cs typeface="Trebuchet MS"/>
              </a:rPr>
              <a:t>and </a:t>
            </a:r>
            <a:r>
              <a:rPr sz="1850" b="1" i="1" spc="-95" dirty="0">
                <a:latin typeface="Trebuchet MS"/>
                <a:cs typeface="Trebuchet MS"/>
              </a:rPr>
              <a:t>lots </a:t>
            </a:r>
            <a:r>
              <a:rPr sz="1850" b="1" i="1" spc="-70" dirty="0">
                <a:latin typeface="Trebuchet MS"/>
                <a:cs typeface="Trebuchet MS"/>
              </a:rPr>
              <a:t>of </a:t>
            </a:r>
            <a:r>
              <a:rPr sz="1850" b="1" i="1" spc="-60" dirty="0">
                <a:latin typeface="Trebuchet MS"/>
                <a:cs typeface="Trebuchet MS"/>
              </a:rPr>
              <a:t>hidden  </a:t>
            </a:r>
            <a:r>
              <a:rPr sz="1850" b="1" i="1" spc="-105" dirty="0">
                <a:latin typeface="Trebuchet MS"/>
                <a:cs typeface="Trebuchet MS"/>
              </a:rPr>
              <a:t>layers </a:t>
            </a:r>
            <a:r>
              <a:rPr sz="1850" b="1" i="1" spc="-65" dirty="0">
                <a:latin typeface="Trebuchet MS"/>
                <a:cs typeface="Trebuchet MS"/>
              </a:rPr>
              <a:t>in </a:t>
            </a:r>
            <a:r>
              <a:rPr sz="1850" b="1" i="1" spc="-70" dirty="0">
                <a:latin typeface="Trebuchet MS"/>
                <a:cs typeface="Trebuchet MS"/>
              </a:rPr>
              <a:t>between </a:t>
            </a:r>
            <a:r>
              <a:rPr sz="1850" b="1" i="1" spc="-50" dirty="0">
                <a:latin typeface="Trebuchet MS"/>
                <a:cs typeface="Trebuchet MS"/>
              </a:rPr>
              <a:t>and </a:t>
            </a:r>
            <a:r>
              <a:rPr sz="1850" b="1" i="1" spc="-75" dirty="0">
                <a:latin typeface="Trebuchet MS"/>
                <a:cs typeface="Trebuchet MS"/>
              </a:rPr>
              <a:t>has </a:t>
            </a:r>
            <a:r>
              <a:rPr sz="1850" b="1" i="1" spc="-65" dirty="0">
                <a:latin typeface="Trebuchet MS"/>
                <a:cs typeface="Trebuchet MS"/>
              </a:rPr>
              <a:t>a </a:t>
            </a:r>
            <a:r>
              <a:rPr sz="1850" b="1" i="1" spc="-114" dirty="0">
                <a:latin typeface="Trebuchet MS"/>
                <a:cs typeface="Trebuchet MS"/>
              </a:rPr>
              <a:t>very </a:t>
            </a:r>
            <a:r>
              <a:rPr sz="1850" b="1" i="1" spc="-65" dirty="0">
                <a:latin typeface="Trebuchet MS"/>
                <a:cs typeface="Trebuchet MS"/>
              </a:rPr>
              <a:t>complicated </a:t>
            </a:r>
            <a:r>
              <a:rPr sz="1850" b="1" i="1" spc="-80" dirty="0">
                <a:latin typeface="Trebuchet MS"/>
                <a:cs typeface="Trebuchet MS"/>
              </a:rPr>
              <a:t>architecture </a:t>
            </a:r>
            <a:r>
              <a:rPr sz="1850" b="1" i="1" spc="-45" dirty="0">
                <a:latin typeface="Trebuchet MS"/>
                <a:cs typeface="Trebuchet MS"/>
              </a:rPr>
              <a:t>which </a:t>
            </a:r>
            <a:r>
              <a:rPr sz="1850" b="1" i="1" spc="-70" dirty="0">
                <a:latin typeface="Trebuchet MS"/>
                <a:cs typeface="Trebuchet MS"/>
              </a:rPr>
              <a:t>helps </a:t>
            </a:r>
            <a:r>
              <a:rPr sz="1850" b="1" i="1" spc="-75" dirty="0">
                <a:latin typeface="Trebuchet MS"/>
                <a:cs typeface="Trebuchet MS"/>
              </a:rPr>
              <a:t>us </a:t>
            </a:r>
            <a:r>
              <a:rPr sz="1850" b="1" i="1" spc="-65" dirty="0">
                <a:latin typeface="Trebuchet MS"/>
                <a:cs typeface="Trebuchet MS"/>
              </a:rPr>
              <a:t>to </a:t>
            </a:r>
            <a:r>
              <a:rPr sz="1850" b="1" i="1" spc="-55" dirty="0">
                <a:latin typeface="Trebuchet MS"/>
                <a:cs typeface="Trebuchet MS"/>
              </a:rPr>
              <a:t>make </a:t>
            </a:r>
            <a:r>
              <a:rPr sz="1850" b="1" i="1" spc="-85" dirty="0">
                <a:latin typeface="Trebuchet MS"/>
                <a:cs typeface="Trebuchet MS"/>
              </a:rPr>
              <a:t>sense </a:t>
            </a:r>
            <a:r>
              <a:rPr sz="1850" b="1" i="1" spc="-50" dirty="0">
                <a:latin typeface="Trebuchet MS"/>
                <a:cs typeface="Trebuchet MS"/>
              </a:rPr>
              <a:t>and </a:t>
            </a:r>
            <a:r>
              <a:rPr sz="1850" b="1" i="1" spc="-105" dirty="0">
                <a:latin typeface="Trebuchet MS"/>
                <a:cs typeface="Trebuchet MS"/>
              </a:rPr>
              <a:t>extract  </a:t>
            </a:r>
            <a:r>
              <a:rPr sz="1850" b="1" i="1" spc="-65" dirty="0">
                <a:latin typeface="Trebuchet MS"/>
                <a:cs typeface="Trebuchet MS"/>
              </a:rPr>
              <a:t>knowledge </a:t>
            </a:r>
            <a:r>
              <a:rPr sz="1850" b="1" i="1" spc="-70" dirty="0">
                <a:latin typeface="Trebuchet MS"/>
                <a:cs typeface="Trebuchet MS"/>
              </a:rPr>
              <a:t>form </a:t>
            </a:r>
            <a:r>
              <a:rPr sz="1850" b="1" i="1" spc="-50" dirty="0">
                <a:latin typeface="Trebuchet MS"/>
                <a:cs typeface="Trebuchet MS"/>
              </a:rPr>
              <a:t>such </a:t>
            </a:r>
            <a:r>
              <a:rPr sz="1850" b="1" i="1" spc="-65" dirty="0">
                <a:latin typeface="Trebuchet MS"/>
                <a:cs typeface="Trebuchet MS"/>
              </a:rPr>
              <a:t>complicated </a:t>
            </a:r>
            <a:r>
              <a:rPr sz="1850" b="1" i="1" spc="-90" dirty="0">
                <a:latin typeface="Trebuchet MS"/>
                <a:cs typeface="Trebuchet MS"/>
              </a:rPr>
              <a:t>big</a:t>
            </a:r>
            <a:r>
              <a:rPr sz="1850" b="1" i="1" spc="-110" dirty="0">
                <a:latin typeface="Trebuchet MS"/>
                <a:cs typeface="Trebuchet MS"/>
              </a:rPr>
              <a:t> datasets.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5095" algn="ctr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https://towardsdatascience.com/activation-functions-neural-networks-1cbd9f8d91d6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F1283B3-4238-1594-1FFF-4618CDFE978F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300462-71A6-9D8D-CC79-C893E2B443E0}"/>
                  </a:ext>
                </a:extLst>
              </p14:cNvPr>
              <p14:cNvContentPartPr/>
              <p14:nvPr/>
            </p14:nvContentPartPr>
            <p14:xfrm>
              <a:off x="694440" y="609840"/>
              <a:ext cx="10916280" cy="5018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300462-71A6-9D8D-CC79-C893E2B443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80" y="600480"/>
                <a:ext cx="10935000" cy="503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64725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The </a:t>
            </a:r>
            <a:r>
              <a:rPr sz="3200" dirty="0"/>
              <a:t>Layers </a:t>
            </a:r>
            <a:r>
              <a:rPr sz="3200" spc="-5" dirty="0"/>
              <a:t>of </a:t>
            </a:r>
            <a:r>
              <a:rPr sz="3200" dirty="0"/>
              <a:t>a Neural</a:t>
            </a:r>
            <a:r>
              <a:rPr sz="3200" spc="-120" dirty="0"/>
              <a:t> </a:t>
            </a:r>
            <a:r>
              <a:rPr sz="3200" dirty="0"/>
              <a:t>Network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7563638" y="2196083"/>
            <a:ext cx="4134558" cy="2747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828" y="1322959"/>
            <a:ext cx="6782434" cy="429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35" dirty="0">
                <a:latin typeface="Trebuchet MS"/>
                <a:cs typeface="Trebuchet MS"/>
              </a:rPr>
              <a:t>3 </a:t>
            </a:r>
            <a:r>
              <a:rPr sz="1850" spc="-90" dirty="0">
                <a:latin typeface="Trebuchet MS"/>
                <a:cs typeface="Trebuchet MS"/>
              </a:rPr>
              <a:t>types of </a:t>
            </a:r>
            <a:r>
              <a:rPr sz="1850" spc="-110" dirty="0">
                <a:latin typeface="Trebuchet MS"/>
                <a:cs typeface="Trebuchet MS"/>
              </a:rPr>
              <a:t>layers </a:t>
            </a:r>
            <a:r>
              <a:rPr sz="1850" spc="-100" dirty="0">
                <a:latin typeface="Trebuchet MS"/>
                <a:cs typeface="Trebuchet MS"/>
              </a:rPr>
              <a:t>in </a:t>
            </a:r>
            <a:r>
              <a:rPr sz="1850" spc="-95" dirty="0">
                <a:latin typeface="Trebuchet MS"/>
                <a:cs typeface="Trebuchet MS"/>
              </a:rPr>
              <a:t>neural</a:t>
            </a:r>
            <a:r>
              <a:rPr sz="1850" spc="105" dirty="0">
                <a:latin typeface="Trebuchet MS"/>
                <a:cs typeface="Trebuchet MS"/>
              </a:rPr>
              <a:t> </a:t>
            </a:r>
            <a:r>
              <a:rPr sz="1850" spc="-80" dirty="0">
                <a:latin typeface="Trebuchet MS"/>
                <a:cs typeface="Trebuchet MS"/>
              </a:rPr>
              <a:t>network: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254000">
              <a:lnSpc>
                <a:spcPct val="101099"/>
              </a:lnSpc>
              <a:buSzPct val="94594"/>
              <a:buFont typeface="Arial"/>
              <a:buChar char="•"/>
              <a:tabLst>
                <a:tab pos="97155" algn="l"/>
              </a:tabLst>
            </a:pPr>
            <a:r>
              <a:rPr sz="1850" b="1" spc="2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1850" b="1" spc="-25" dirty="0">
                <a:solidFill>
                  <a:srgbClr val="FF0000"/>
                </a:solidFill>
                <a:latin typeface="Arial"/>
                <a:cs typeface="Arial"/>
              </a:rPr>
              <a:t>layer </a:t>
            </a:r>
            <a:r>
              <a:rPr sz="1850" spc="509" dirty="0">
                <a:latin typeface="Trebuchet MS"/>
                <a:cs typeface="Trebuchet MS"/>
              </a:rPr>
              <a:t>—</a:t>
            </a:r>
            <a:r>
              <a:rPr sz="1850" spc="-55" dirty="0">
                <a:latin typeface="Trebuchet MS"/>
                <a:cs typeface="Trebuchet MS"/>
              </a:rPr>
              <a:t> </a:t>
            </a:r>
            <a:r>
              <a:rPr sz="1850" spc="-80" dirty="0">
                <a:latin typeface="Trebuchet MS"/>
                <a:cs typeface="Trebuchet MS"/>
              </a:rPr>
              <a:t>It is </a:t>
            </a:r>
            <a:r>
              <a:rPr sz="1850" spc="-75" dirty="0">
                <a:latin typeface="Trebuchet MS"/>
                <a:cs typeface="Trebuchet MS"/>
              </a:rPr>
              <a:t>used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85" dirty="0">
                <a:latin typeface="Trebuchet MS"/>
                <a:cs typeface="Trebuchet MS"/>
              </a:rPr>
              <a:t>pass </a:t>
            </a:r>
            <a:r>
              <a:rPr sz="1850" spc="-100" dirty="0">
                <a:latin typeface="Trebuchet MS"/>
                <a:cs typeface="Trebuchet MS"/>
              </a:rPr>
              <a:t>in </a:t>
            </a:r>
            <a:r>
              <a:rPr sz="1850" spc="-5" dirty="0">
                <a:latin typeface="Trebuchet MS"/>
                <a:cs typeface="Trebuchet MS"/>
              </a:rPr>
              <a:t>our </a:t>
            </a:r>
            <a:r>
              <a:rPr sz="1850" spc="-105" dirty="0">
                <a:latin typeface="Trebuchet MS"/>
                <a:cs typeface="Trebuchet MS"/>
              </a:rPr>
              <a:t>input(an </a:t>
            </a:r>
            <a:r>
              <a:rPr sz="1850" spc="-150" dirty="0">
                <a:latin typeface="Trebuchet MS"/>
                <a:cs typeface="Trebuchet MS"/>
              </a:rPr>
              <a:t>image, </a:t>
            </a:r>
            <a:r>
              <a:rPr sz="1850" spc="-85" dirty="0">
                <a:latin typeface="Trebuchet MS"/>
                <a:cs typeface="Trebuchet MS"/>
              </a:rPr>
              <a:t>text </a:t>
            </a:r>
            <a:r>
              <a:rPr sz="1850" spc="25" dirty="0">
                <a:latin typeface="Trebuchet MS"/>
                <a:cs typeface="Trebuchet MS"/>
              </a:rPr>
              <a:t>or </a:t>
            </a:r>
            <a:r>
              <a:rPr sz="1850" spc="-130" dirty="0">
                <a:latin typeface="Trebuchet MS"/>
                <a:cs typeface="Trebuchet MS"/>
              </a:rPr>
              <a:t>any  </a:t>
            </a:r>
            <a:r>
              <a:rPr sz="1850" spc="-110" dirty="0">
                <a:latin typeface="Trebuchet MS"/>
                <a:cs typeface="Trebuchet MS"/>
              </a:rPr>
              <a:t>suitable </a:t>
            </a:r>
            <a:r>
              <a:rPr sz="1850" spc="-105" dirty="0">
                <a:latin typeface="Trebuchet MS"/>
                <a:cs typeface="Trebuchet MS"/>
              </a:rPr>
              <a:t>type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135" dirty="0">
                <a:latin typeface="Trebuchet MS"/>
                <a:cs typeface="Trebuchet MS"/>
              </a:rPr>
              <a:t>data </a:t>
            </a:r>
            <a:r>
              <a:rPr sz="1850" spc="-60" dirty="0">
                <a:latin typeface="Trebuchet MS"/>
                <a:cs typeface="Trebuchet MS"/>
              </a:rPr>
              <a:t>for</a:t>
            </a:r>
            <a:r>
              <a:rPr sz="1850" spc="160" dirty="0">
                <a:latin typeface="Trebuchet MS"/>
                <a:cs typeface="Trebuchet MS"/>
              </a:rPr>
              <a:t> </a:t>
            </a:r>
            <a:r>
              <a:rPr sz="1850" spc="50" dirty="0">
                <a:latin typeface="Trebuchet MS"/>
                <a:cs typeface="Trebuchet MS"/>
              </a:rPr>
              <a:t>NN).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Arial"/>
              <a:buChar char="•"/>
            </a:pPr>
            <a:endParaRPr sz="1900">
              <a:latin typeface="Trebuchet MS"/>
              <a:cs typeface="Trebuchet MS"/>
            </a:endParaRPr>
          </a:p>
          <a:p>
            <a:pPr marL="12700" marR="31115">
              <a:lnSpc>
                <a:spcPct val="100899"/>
              </a:lnSpc>
              <a:spcBef>
                <a:spcPts val="5"/>
              </a:spcBef>
              <a:buSzPct val="94594"/>
              <a:buFont typeface="Arial"/>
              <a:buChar char="•"/>
              <a:tabLst>
                <a:tab pos="97155" algn="l"/>
              </a:tabLst>
            </a:pPr>
            <a:r>
              <a:rPr sz="1850" b="1" spc="15" dirty="0">
                <a:solidFill>
                  <a:srgbClr val="FF0000"/>
                </a:solidFill>
                <a:latin typeface="Arial"/>
                <a:cs typeface="Arial"/>
              </a:rPr>
              <a:t>Hidden </a:t>
            </a:r>
            <a:r>
              <a:rPr sz="1850" b="1" spc="-20" dirty="0">
                <a:solidFill>
                  <a:srgbClr val="FF0000"/>
                </a:solidFill>
                <a:latin typeface="Arial"/>
                <a:cs typeface="Arial"/>
              </a:rPr>
              <a:t>Layer </a:t>
            </a:r>
            <a:r>
              <a:rPr sz="1850" spc="509" dirty="0">
                <a:latin typeface="Trebuchet MS"/>
                <a:cs typeface="Trebuchet MS"/>
              </a:rPr>
              <a:t>— </a:t>
            </a:r>
            <a:r>
              <a:rPr sz="1850" spc="-55" dirty="0">
                <a:latin typeface="Trebuchet MS"/>
                <a:cs typeface="Trebuchet MS"/>
              </a:rPr>
              <a:t>These </a:t>
            </a:r>
            <a:r>
              <a:rPr sz="1850" spc="-100" dirty="0">
                <a:latin typeface="Trebuchet MS"/>
                <a:cs typeface="Trebuchet MS"/>
              </a:rPr>
              <a:t>are the </a:t>
            </a:r>
            <a:r>
              <a:rPr sz="1850" spc="-110" dirty="0">
                <a:latin typeface="Trebuchet MS"/>
                <a:cs typeface="Trebuchet MS"/>
              </a:rPr>
              <a:t>layers </a:t>
            </a:r>
            <a:r>
              <a:rPr sz="1850" spc="-100" dirty="0">
                <a:latin typeface="Trebuchet MS"/>
                <a:cs typeface="Trebuchet MS"/>
              </a:rPr>
              <a:t>in between the input </a:t>
            </a:r>
            <a:r>
              <a:rPr sz="1850" spc="-110" dirty="0">
                <a:latin typeface="Trebuchet MS"/>
                <a:cs typeface="Trebuchet MS"/>
              </a:rPr>
              <a:t>and  </a:t>
            </a:r>
            <a:r>
              <a:rPr sz="1850" spc="-75" dirty="0">
                <a:latin typeface="Trebuchet MS"/>
                <a:cs typeface="Trebuchet MS"/>
              </a:rPr>
              <a:t>output </a:t>
            </a:r>
            <a:r>
              <a:rPr sz="1850" spc="-95" dirty="0">
                <a:latin typeface="Trebuchet MS"/>
                <a:cs typeface="Trebuchet MS"/>
              </a:rPr>
              <a:t>layers.These </a:t>
            </a:r>
            <a:r>
              <a:rPr sz="1850" spc="-110" dirty="0">
                <a:latin typeface="Trebuchet MS"/>
                <a:cs typeface="Trebuchet MS"/>
              </a:rPr>
              <a:t>layers </a:t>
            </a:r>
            <a:r>
              <a:rPr sz="1850" spc="-100" dirty="0">
                <a:latin typeface="Trebuchet MS"/>
                <a:cs typeface="Trebuchet MS"/>
              </a:rPr>
              <a:t>are </a:t>
            </a:r>
            <a:r>
              <a:rPr sz="1850" spc="-75" dirty="0">
                <a:latin typeface="Trebuchet MS"/>
                <a:cs typeface="Trebuchet MS"/>
              </a:rPr>
              <a:t>responsible </a:t>
            </a:r>
            <a:r>
              <a:rPr sz="1850" spc="-60" dirty="0">
                <a:latin typeface="Trebuchet MS"/>
                <a:cs typeface="Trebuchet MS"/>
              </a:rPr>
              <a:t>for </a:t>
            </a:r>
            <a:r>
              <a:rPr sz="1850" spc="-105" dirty="0">
                <a:latin typeface="Trebuchet MS"/>
                <a:cs typeface="Trebuchet MS"/>
              </a:rPr>
              <a:t>learning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14" dirty="0">
                <a:latin typeface="Trebuchet MS"/>
                <a:cs typeface="Trebuchet MS"/>
              </a:rPr>
              <a:t>mapping  </a:t>
            </a:r>
            <a:r>
              <a:rPr sz="1850" spc="-100" dirty="0">
                <a:latin typeface="Trebuchet MS"/>
                <a:cs typeface="Trebuchet MS"/>
              </a:rPr>
              <a:t>between input </a:t>
            </a:r>
            <a:r>
              <a:rPr sz="1850" spc="-110" dirty="0">
                <a:latin typeface="Trebuchet MS"/>
                <a:cs typeface="Trebuchet MS"/>
              </a:rPr>
              <a:t>and </a:t>
            </a:r>
            <a:r>
              <a:rPr sz="1850" spc="-100" dirty="0">
                <a:latin typeface="Trebuchet MS"/>
                <a:cs typeface="Trebuchet MS"/>
              </a:rPr>
              <a:t>output. </a:t>
            </a:r>
            <a:r>
              <a:rPr sz="1850" spc="-170" dirty="0">
                <a:latin typeface="Trebuchet MS"/>
                <a:cs typeface="Trebuchet MS"/>
              </a:rPr>
              <a:t>(i.e. </a:t>
            </a:r>
            <a:r>
              <a:rPr sz="1850" spc="-100" dirty="0">
                <a:latin typeface="Trebuchet MS"/>
                <a:cs typeface="Trebuchet MS"/>
              </a:rPr>
              <a:t>in the </a:t>
            </a:r>
            <a:r>
              <a:rPr sz="1850" spc="-60" dirty="0">
                <a:latin typeface="Trebuchet MS"/>
                <a:cs typeface="Trebuchet MS"/>
              </a:rPr>
              <a:t>dog </a:t>
            </a:r>
            <a:r>
              <a:rPr sz="1850" spc="-110" dirty="0">
                <a:latin typeface="Trebuchet MS"/>
                <a:cs typeface="Trebuchet MS"/>
              </a:rPr>
              <a:t>and </a:t>
            </a:r>
            <a:r>
              <a:rPr sz="1850" spc="-130" dirty="0">
                <a:latin typeface="Trebuchet MS"/>
                <a:cs typeface="Trebuchet MS"/>
              </a:rPr>
              <a:t>cat </a:t>
            </a:r>
            <a:r>
              <a:rPr sz="1850" spc="-155" dirty="0">
                <a:latin typeface="Trebuchet MS"/>
                <a:cs typeface="Trebuchet MS"/>
              </a:rPr>
              <a:t>gif </a:t>
            </a:r>
            <a:r>
              <a:rPr sz="1850" spc="-120" dirty="0">
                <a:latin typeface="Trebuchet MS"/>
                <a:cs typeface="Trebuchet MS"/>
              </a:rPr>
              <a:t>above,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90" dirty="0">
                <a:latin typeface="Trebuchet MS"/>
                <a:cs typeface="Trebuchet MS"/>
              </a:rPr>
              <a:t>hidden  </a:t>
            </a:r>
            <a:r>
              <a:rPr sz="1850" spc="-110" dirty="0">
                <a:latin typeface="Trebuchet MS"/>
                <a:cs typeface="Trebuchet MS"/>
              </a:rPr>
              <a:t>layers </a:t>
            </a:r>
            <a:r>
              <a:rPr sz="1850" spc="-100" dirty="0">
                <a:latin typeface="Trebuchet MS"/>
                <a:cs typeface="Trebuchet MS"/>
              </a:rPr>
              <a:t>are the </a:t>
            </a:r>
            <a:r>
              <a:rPr sz="1850" spc="-50" dirty="0">
                <a:latin typeface="Trebuchet MS"/>
                <a:cs typeface="Trebuchet MS"/>
              </a:rPr>
              <a:t>ones </a:t>
            </a:r>
            <a:r>
              <a:rPr sz="1850" spc="-75" dirty="0">
                <a:latin typeface="Trebuchet MS"/>
                <a:cs typeface="Trebuchet MS"/>
              </a:rPr>
              <a:t>responsible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0" dirty="0">
                <a:latin typeface="Trebuchet MS"/>
                <a:cs typeface="Trebuchet MS"/>
              </a:rPr>
              <a:t>learn </a:t>
            </a:r>
            <a:r>
              <a:rPr sz="1850" spc="-120" dirty="0">
                <a:latin typeface="Trebuchet MS"/>
                <a:cs typeface="Trebuchet MS"/>
              </a:rPr>
              <a:t>that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55" dirty="0">
                <a:latin typeface="Trebuchet MS"/>
                <a:cs typeface="Trebuchet MS"/>
              </a:rPr>
              <a:t>dog </a:t>
            </a:r>
            <a:r>
              <a:rPr sz="1850" spc="-90" dirty="0">
                <a:latin typeface="Trebuchet MS"/>
                <a:cs typeface="Trebuchet MS"/>
              </a:rPr>
              <a:t>picture </a:t>
            </a:r>
            <a:r>
              <a:rPr sz="1850" spc="-75" dirty="0">
                <a:latin typeface="Trebuchet MS"/>
                <a:cs typeface="Trebuchet MS"/>
              </a:rPr>
              <a:t>is </a:t>
            </a:r>
            <a:r>
              <a:rPr sz="1850" spc="-105" dirty="0">
                <a:latin typeface="Trebuchet MS"/>
                <a:cs typeface="Trebuchet MS"/>
              </a:rPr>
              <a:t>linked 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114" dirty="0">
                <a:latin typeface="Trebuchet MS"/>
                <a:cs typeface="Trebuchet MS"/>
              </a:rPr>
              <a:t>name </a:t>
            </a:r>
            <a:r>
              <a:rPr sz="1850" spc="-110" dirty="0">
                <a:latin typeface="Trebuchet MS"/>
                <a:cs typeface="Trebuchet MS"/>
              </a:rPr>
              <a:t>dog, and </a:t>
            </a:r>
            <a:r>
              <a:rPr sz="1850" spc="-120" dirty="0">
                <a:latin typeface="Trebuchet MS"/>
                <a:cs typeface="Trebuchet MS"/>
              </a:rPr>
              <a:t>it </a:t>
            </a:r>
            <a:r>
              <a:rPr sz="1850" spc="-45" dirty="0">
                <a:latin typeface="Trebuchet MS"/>
                <a:cs typeface="Trebuchet MS"/>
              </a:rPr>
              <a:t>does </a:t>
            </a:r>
            <a:r>
              <a:rPr sz="1850" spc="-85" dirty="0">
                <a:latin typeface="Trebuchet MS"/>
                <a:cs typeface="Trebuchet MS"/>
              </a:rPr>
              <a:t>this </a:t>
            </a:r>
            <a:r>
              <a:rPr sz="1850" spc="-65" dirty="0">
                <a:latin typeface="Trebuchet MS"/>
                <a:cs typeface="Trebuchet MS"/>
              </a:rPr>
              <a:t>through </a:t>
            </a:r>
            <a:r>
              <a:rPr sz="1850" spc="-175" dirty="0">
                <a:latin typeface="Trebuchet MS"/>
                <a:cs typeface="Trebuchet MS"/>
              </a:rPr>
              <a:t>a </a:t>
            </a:r>
            <a:r>
              <a:rPr sz="1850" spc="-65" dirty="0">
                <a:latin typeface="Trebuchet MS"/>
                <a:cs typeface="Trebuchet MS"/>
              </a:rPr>
              <a:t>series </a:t>
            </a:r>
            <a:r>
              <a:rPr sz="1850" spc="-90" dirty="0">
                <a:latin typeface="Trebuchet MS"/>
                <a:cs typeface="Trebuchet MS"/>
              </a:rPr>
              <a:t>of </a:t>
            </a:r>
            <a:r>
              <a:rPr sz="1850" spc="-80" dirty="0">
                <a:latin typeface="Trebuchet MS"/>
                <a:cs typeface="Trebuchet MS"/>
              </a:rPr>
              <a:t>matrix  </a:t>
            </a:r>
            <a:r>
              <a:rPr sz="1850" spc="-100" dirty="0">
                <a:latin typeface="Trebuchet MS"/>
                <a:cs typeface="Trebuchet MS"/>
              </a:rPr>
              <a:t>multiplications </a:t>
            </a:r>
            <a:r>
              <a:rPr sz="1850" spc="-110" dirty="0">
                <a:latin typeface="Trebuchet MS"/>
                <a:cs typeface="Trebuchet MS"/>
              </a:rPr>
              <a:t>and </a:t>
            </a:r>
            <a:r>
              <a:rPr sz="1850" spc="-125" dirty="0">
                <a:latin typeface="Trebuchet MS"/>
                <a:cs typeface="Trebuchet MS"/>
              </a:rPr>
              <a:t>mathematical </a:t>
            </a:r>
            <a:r>
              <a:rPr sz="1850" spc="-75" dirty="0">
                <a:latin typeface="Trebuchet MS"/>
                <a:cs typeface="Trebuchet MS"/>
              </a:rPr>
              <a:t>transformations </a:t>
            </a:r>
            <a:r>
              <a:rPr sz="1850" spc="-35" dirty="0">
                <a:latin typeface="Trebuchet MS"/>
                <a:cs typeface="Trebuchet MS"/>
              </a:rPr>
              <a:t>to </a:t>
            </a:r>
            <a:r>
              <a:rPr sz="1850" spc="-100" dirty="0">
                <a:latin typeface="Trebuchet MS"/>
                <a:cs typeface="Trebuchet MS"/>
              </a:rPr>
              <a:t>learn </a:t>
            </a:r>
            <a:r>
              <a:rPr sz="1850" spc="-90" dirty="0">
                <a:latin typeface="Trebuchet MS"/>
                <a:cs typeface="Trebuchet MS"/>
              </a:rPr>
              <a:t>these  </a:t>
            </a:r>
            <a:r>
              <a:rPr sz="1850" spc="-120" dirty="0">
                <a:latin typeface="Trebuchet MS"/>
                <a:cs typeface="Trebuchet MS"/>
              </a:rPr>
              <a:t>mappings).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Arial"/>
              <a:buChar char="•"/>
            </a:pP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01099"/>
              </a:lnSpc>
              <a:buSzPct val="94594"/>
              <a:buFont typeface="Arial"/>
              <a:buChar char="•"/>
              <a:tabLst>
                <a:tab pos="97155" algn="l"/>
              </a:tabLst>
            </a:pPr>
            <a:r>
              <a:rPr sz="1850" b="1" spc="60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1850" b="1" spc="-20" dirty="0">
                <a:solidFill>
                  <a:srgbClr val="FF0000"/>
                </a:solidFill>
                <a:latin typeface="Arial"/>
                <a:cs typeface="Arial"/>
              </a:rPr>
              <a:t>Layer </a:t>
            </a:r>
            <a:r>
              <a:rPr sz="1850" spc="509" dirty="0">
                <a:latin typeface="Trebuchet MS"/>
                <a:cs typeface="Trebuchet MS"/>
              </a:rPr>
              <a:t>—</a:t>
            </a:r>
            <a:r>
              <a:rPr sz="1850" spc="-75" dirty="0">
                <a:latin typeface="Trebuchet MS"/>
                <a:cs typeface="Trebuchet MS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This </a:t>
            </a:r>
            <a:r>
              <a:rPr sz="1850" spc="-125" dirty="0">
                <a:latin typeface="Trebuchet MS"/>
                <a:cs typeface="Trebuchet MS"/>
              </a:rPr>
              <a:t>layer </a:t>
            </a:r>
            <a:r>
              <a:rPr sz="1850" spc="-80" dirty="0">
                <a:latin typeface="Trebuchet MS"/>
                <a:cs typeface="Trebuchet MS"/>
              </a:rPr>
              <a:t>is </a:t>
            </a:r>
            <a:r>
              <a:rPr sz="1850" spc="-75" dirty="0">
                <a:latin typeface="Trebuchet MS"/>
                <a:cs typeface="Trebuchet MS"/>
              </a:rPr>
              <a:t>responsible </a:t>
            </a:r>
            <a:r>
              <a:rPr sz="1850" spc="-60" dirty="0">
                <a:latin typeface="Trebuchet MS"/>
                <a:cs typeface="Trebuchet MS"/>
              </a:rPr>
              <a:t>for </a:t>
            </a:r>
            <a:r>
              <a:rPr sz="1850" spc="-110" dirty="0">
                <a:latin typeface="Trebuchet MS"/>
                <a:cs typeface="Trebuchet MS"/>
              </a:rPr>
              <a:t>giving </a:t>
            </a:r>
            <a:r>
              <a:rPr sz="1850" spc="-55" dirty="0">
                <a:latin typeface="Trebuchet MS"/>
                <a:cs typeface="Trebuchet MS"/>
              </a:rPr>
              <a:t>us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-75" dirty="0">
                <a:latin typeface="Trebuchet MS"/>
                <a:cs typeface="Trebuchet MS"/>
              </a:rPr>
              <a:t>output </a:t>
            </a:r>
            <a:r>
              <a:rPr sz="1850" spc="-95" dirty="0">
                <a:latin typeface="Trebuchet MS"/>
                <a:cs typeface="Trebuchet MS"/>
              </a:rPr>
              <a:t>of  </a:t>
            </a:r>
            <a:r>
              <a:rPr sz="1850" spc="-100" dirty="0">
                <a:latin typeface="Trebuchet MS"/>
                <a:cs typeface="Trebuchet MS"/>
              </a:rPr>
              <a:t>the </a:t>
            </a:r>
            <a:r>
              <a:rPr sz="1850" spc="280" dirty="0">
                <a:latin typeface="Trebuchet MS"/>
                <a:cs typeface="Trebuchet MS"/>
              </a:rPr>
              <a:t>NN </a:t>
            </a:r>
            <a:r>
              <a:rPr sz="1850" spc="-114" dirty="0">
                <a:latin typeface="Trebuchet MS"/>
                <a:cs typeface="Trebuchet MS"/>
              </a:rPr>
              <a:t>given </a:t>
            </a:r>
            <a:r>
              <a:rPr sz="1850" spc="-5" dirty="0">
                <a:latin typeface="Trebuchet MS"/>
                <a:cs typeface="Trebuchet MS"/>
              </a:rPr>
              <a:t>our</a:t>
            </a:r>
            <a:r>
              <a:rPr sz="1850" spc="-254" dirty="0">
                <a:latin typeface="Trebuchet MS"/>
                <a:cs typeface="Trebuchet MS"/>
              </a:rPr>
              <a:t> </a:t>
            </a:r>
            <a:r>
              <a:rPr sz="1850" spc="-114" dirty="0">
                <a:latin typeface="Trebuchet MS"/>
                <a:cs typeface="Trebuchet MS"/>
              </a:rPr>
              <a:t>inputs.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AE6EDA8-04E0-34EB-3BBD-4B638A515731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3C425A-53AD-7A3A-4D84-1995D1F95FEF}"/>
                  </a:ext>
                </a:extLst>
              </p14:cNvPr>
              <p14:cNvContentPartPr/>
              <p14:nvPr/>
            </p14:nvContentPartPr>
            <p14:xfrm>
              <a:off x="69840" y="0"/>
              <a:ext cx="11312640" cy="670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3C425A-53AD-7A3A-4D84-1995D1F95F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0" y="-9360"/>
                <a:ext cx="11331360" cy="672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" y="133857"/>
            <a:ext cx="24663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Tahoma"/>
                <a:cs typeface="Tahoma"/>
              </a:rPr>
              <a:t>Cost</a:t>
            </a:r>
            <a:r>
              <a:rPr sz="3200" b="0" spc="-65" dirty="0">
                <a:latin typeface="Tahoma"/>
                <a:cs typeface="Tahoma"/>
              </a:rPr>
              <a:t> </a:t>
            </a:r>
            <a:r>
              <a:rPr sz="3200" b="0" spc="-5" dirty="0">
                <a:latin typeface="Tahoma"/>
                <a:cs typeface="Tahoma"/>
              </a:rPr>
              <a:t>Function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97288" y="1662342"/>
            <a:ext cx="2507691" cy="867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1141" y="1240917"/>
            <a:ext cx="10511790" cy="3718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16530">
              <a:lnSpc>
                <a:spcPct val="101600"/>
              </a:lnSpc>
              <a:spcBef>
                <a:spcPts val="95"/>
              </a:spcBef>
            </a:pPr>
            <a:r>
              <a:rPr sz="2100" spc="20" dirty="0">
                <a:latin typeface="Carlito"/>
                <a:cs typeface="Carlito"/>
              </a:rPr>
              <a:t>A </a:t>
            </a:r>
            <a:r>
              <a:rPr sz="2100" b="1" spc="5" dirty="0">
                <a:latin typeface="Carlito"/>
                <a:cs typeface="Carlito"/>
              </a:rPr>
              <a:t>Cost </a:t>
            </a:r>
            <a:r>
              <a:rPr sz="2100" b="1" spc="15" dirty="0">
                <a:latin typeface="Carlito"/>
                <a:cs typeface="Carlito"/>
              </a:rPr>
              <a:t>Function/Loss Function </a:t>
            </a:r>
            <a:r>
              <a:rPr sz="2100" spc="5" dirty="0">
                <a:latin typeface="Carlito"/>
                <a:cs typeface="Carlito"/>
              </a:rPr>
              <a:t>evaluates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10" dirty="0">
                <a:latin typeface="Carlito"/>
                <a:cs typeface="Carlito"/>
              </a:rPr>
              <a:t>performance of </a:t>
            </a:r>
            <a:r>
              <a:rPr sz="2100" spc="15" dirty="0">
                <a:latin typeface="Carlito"/>
                <a:cs typeface="Carlito"/>
              </a:rPr>
              <a:t>our  Machine Learning </a:t>
            </a:r>
            <a:r>
              <a:rPr sz="2100" spc="10" dirty="0">
                <a:latin typeface="Carlito"/>
                <a:cs typeface="Carlito"/>
              </a:rPr>
              <a:t>Algorithm.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b="1" spc="15" dirty="0">
                <a:latin typeface="Carlito"/>
                <a:cs typeface="Carlito"/>
              </a:rPr>
              <a:t>Loss </a:t>
            </a:r>
            <a:r>
              <a:rPr sz="2100" b="1" spc="10" dirty="0">
                <a:latin typeface="Carlito"/>
                <a:cs typeface="Carlito"/>
              </a:rPr>
              <a:t>function </a:t>
            </a:r>
            <a:r>
              <a:rPr sz="2100" spc="10" dirty="0">
                <a:latin typeface="Carlito"/>
                <a:cs typeface="Carlito"/>
              </a:rPr>
              <a:t>computes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5" dirty="0">
                <a:latin typeface="Carlito"/>
                <a:cs typeface="Carlito"/>
              </a:rPr>
              <a:t>error </a:t>
            </a:r>
            <a:r>
              <a:rPr sz="2100" spc="-10" dirty="0">
                <a:latin typeface="Carlito"/>
                <a:cs typeface="Carlito"/>
              </a:rPr>
              <a:t>for  </a:t>
            </a:r>
            <a:r>
              <a:rPr sz="2100" spc="15" dirty="0">
                <a:latin typeface="Carlito"/>
                <a:cs typeface="Carlito"/>
              </a:rPr>
              <a:t>a single </a:t>
            </a:r>
            <a:r>
              <a:rPr sz="2100" spc="5" dirty="0">
                <a:latin typeface="Carlito"/>
                <a:cs typeface="Carlito"/>
              </a:rPr>
              <a:t>training example </a:t>
            </a:r>
            <a:r>
              <a:rPr sz="2100" spc="15" dirty="0">
                <a:latin typeface="Carlito"/>
                <a:cs typeface="Carlito"/>
              </a:rPr>
              <a:t>while the </a:t>
            </a:r>
            <a:r>
              <a:rPr sz="2100" b="1" spc="5" dirty="0">
                <a:latin typeface="Carlito"/>
                <a:cs typeface="Carlito"/>
              </a:rPr>
              <a:t>Cost </a:t>
            </a:r>
            <a:r>
              <a:rPr sz="2100" b="1" spc="10" dirty="0">
                <a:latin typeface="Carlito"/>
                <a:cs typeface="Carlito"/>
              </a:rPr>
              <a:t>functi</a:t>
            </a:r>
            <a:r>
              <a:rPr sz="2100" spc="10" dirty="0">
                <a:latin typeface="Carlito"/>
                <a:cs typeface="Carlito"/>
              </a:rPr>
              <a:t>on is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-5" dirty="0">
                <a:latin typeface="Carlito"/>
                <a:cs typeface="Carlito"/>
              </a:rPr>
              <a:t>average </a:t>
            </a:r>
            <a:r>
              <a:rPr sz="2100" spc="10" dirty="0">
                <a:latin typeface="Carlito"/>
                <a:cs typeface="Carlito"/>
              </a:rPr>
              <a:t>of </a:t>
            </a:r>
            <a:r>
              <a:rPr sz="2100" spc="15" dirty="0">
                <a:latin typeface="Carlito"/>
                <a:cs typeface="Carlito"/>
              </a:rPr>
              <a:t>the  loss functions </a:t>
            </a:r>
            <a:r>
              <a:rPr sz="2100" spc="-10" dirty="0">
                <a:latin typeface="Carlito"/>
                <a:cs typeface="Carlito"/>
              </a:rPr>
              <a:t>for </a:t>
            </a:r>
            <a:r>
              <a:rPr sz="2100" spc="10" dirty="0">
                <a:latin typeface="Carlito"/>
                <a:cs typeface="Carlito"/>
              </a:rPr>
              <a:t>all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5" dirty="0">
                <a:latin typeface="Carlito"/>
                <a:cs typeface="Carlito"/>
              </a:rPr>
              <a:t>training</a:t>
            </a:r>
            <a:r>
              <a:rPr sz="2100" spc="-75" dirty="0">
                <a:latin typeface="Carlito"/>
                <a:cs typeface="Carlito"/>
              </a:rPr>
              <a:t> </a:t>
            </a:r>
            <a:r>
              <a:rPr sz="2100" spc="5" dirty="0">
                <a:latin typeface="Carlito"/>
                <a:cs typeface="Carlito"/>
              </a:rPr>
              <a:t>examples.</a:t>
            </a:r>
            <a:endParaRPr sz="2100">
              <a:latin typeface="Carlito"/>
              <a:cs typeface="Carlito"/>
            </a:endParaRPr>
          </a:p>
          <a:p>
            <a:pPr marL="1652270">
              <a:lnSpc>
                <a:spcPct val="100000"/>
              </a:lnSpc>
              <a:spcBef>
                <a:spcPts val="1225"/>
              </a:spcBef>
            </a:pPr>
            <a:r>
              <a:rPr sz="2100" spc="1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100" spc="10" dirty="0">
                <a:solidFill>
                  <a:srgbClr val="FF0000"/>
                </a:solidFill>
                <a:latin typeface="Carlito"/>
                <a:cs typeface="Carlito"/>
              </a:rPr>
              <a:t>goal of </a:t>
            </a:r>
            <a:r>
              <a:rPr sz="2100" dirty="0">
                <a:solidFill>
                  <a:srgbClr val="FF0000"/>
                </a:solidFill>
                <a:latin typeface="Carlito"/>
                <a:cs typeface="Carlito"/>
              </a:rPr>
              <a:t>any </a:t>
            </a:r>
            <a:r>
              <a:rPr sz="2100" spc="10" dirty="0">
                <a:solidFill>
                  <a:srgbClr val="FF0000"/>
                </a:solidFill>
                <a:latin typeface="Carlito"/>
                <a:cs typeface="Carlito"/>
              </a:rPr>
              <a:t>Learning Algorithm is </a:t>
            </a:r>
            <a:r>
              <a:rPr sz="210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100" spc="5" dirty="0">
                <a:solidFill>
                  <a:srgbClr val="FF0000"/>
                </a:solidFill>
                <a:latin typeface="Carlito"/>
                <a:cs typeface="Carlito"/>
              </a:rPr>
              <a:t>minimize </a:t>
            </a:r>
            <a:r>
              <a:rPr sz="2100" spc="1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100" spc="5" dirty="0">
                <a:solidFill>
                  <a:srgbClr val="FF0000"/>
                </a:solidFill>
                <a:latin typeface="Carlito"/>
                <a:cs typeface="Carlito"/>
              </a:rPr>
              <a:t>Cost</a:t>
            </a:r>
            <a:r>
              <a:rPr sz="2100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100" spc="10" dirty="0">
                <a:solidFill>
                  <a:srgbClr val="FF0000"/>
                </a:solidFill>
                <a:latin typeface="Carlito"/>
                <a:cs typeface="Carlito"/>
              </a:rPr>
              <a:t>Function.</a:t>
            </a:r>
            <a:endParaRPr sz="21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1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100" spc="5" dirty="0">
                <a:latin typeface="Carlito"/>
                <a:cs typeface="Carlito"/>
              </a:rPr>
              <a:t>lower error </a:t>
            </a:r>
            <a:r>
              <a:rPr sz="2100" spc="10" dirty="0">
                <a:latin typeface="Carlito"/>
                <a:cs typeface="Carlito"/>
              </a:rPr>
              <a:t>between </a:t>
            </a:r>
            <a:r>
              <a:rPr sz="2100" spc="15" dirty="0">
                <a:latin typeface="Carlito"/>
                <a:cs typeface="Carlito"/>
              </a:rPr>
              <a:t>the actual and the </a:t>
            </a:r>
            <a:r>
              <a:rPr sz="2100" spc="10" dirty="0">
                <a:latin typeface="Carlito"/>
                <a:cs typeface="Carlito"/>
              </a:rPr>
              <a:t>predicted </a:t>
            </a:r>
            <a:r>
              <a:rPr sz="2100" spc="5" dirty="0">
                <a:latin typeface="Carlito"/>
                <a:cs typeface="Carlito"/>
              </a:rPr>
              <a:t>values </a:t>
            </a:r>
            <a:r>
              <a:rPr sz="2100" spc="10" dirty="0">
                <a:latin typeface="Carlito"/>
                <a:cs typeface="Carlito"/>
              </a:rPr>
              <a:t>signifies </a:t>
            </a:r>
            <a:r>
              <a:rPr sz="2100" spc="5" dirty="0">
                <a:latin typeface="Carlito"/>
                <a:cs typeface="Carlito"/>
              </a:rPr>
              <a:t>that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10" dirty="0">
                <a:latin typeface="Carlito"/>
                <a:cs typeface="Carlito"/>
              </a:rPr>
              <a:t>algorithm has </a:t>
            </a:r>
            <a:r>
              <a:rPr sz="2100" spc="15" dirty="0">
                <a:latin typeface="Carlito"/>
                <a:cs typeface="Carlito"/>
              </a:rPr>
              <a:t>done</a:t>
            </a:r>
            <a:r>
              <a:rPr sz="2100" spc="-65" dirty="0">
                <a:latin typeface="Carlito"/>
                <a:cs typeface="Carlito"/>
              </a:rPr>
              <a:t> </a:t>
            </a:r>
            <a:r>
              <a:rPr sz="2100" spc="15" dirty="0">
                <a:latin typeface="Carlito"/>
                <a:cs typeface="Carlito"/>
              </a:rPr>
              <a:t>a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100" spc="10" dirty="0">
                <a:latin typeface="Carlito"/>
                <a:cs typeface="Carlito"/>
              </a:rPr>
              <a:t>good </a:t>
            </a:r>
            <a:r>
              <a:rPr sz="2100" spc="15" dirty="0">
                <a:latin typeface="Carlito"/>
                <a:cs typeface="Carlito"/>
              </a:rPr>
              <a:t>job </a:t>
            </a:r>
            <a:r>
              <a:rPr sz="2100" spc="10" dirty="0">
                <a:latin typeface="Carlito"/>
                <a:cs typeface="Carlito"/>
              </a:rPr>
              <a:t>in</a:t>
            </a:r>
            <a:r>
              <a:rPr sz="2100" spc="-10" dirty="0">
                <a:latin typeface="Carlito"/>
                <a:cs typeface="Carlito"/>
              </a:rPr>
              <a:t> </a:t>
            </a:r>
            <a:r>
              <a:rPr sz="2100" spc="15" dirty="0">
                <a:latin typeface="Carlito"/>
                <a:cs typeface="Carlito"/>
              </a:rPr>
              <a:t>learning.</a:t>
            </a:r>
            <a:endParaRPr sz="21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100" spc="20" dirty="0">
                <a:latin typeface="Carlito"/>
                <a:cs typeface="Carlito"/>
              </a:rPr>
              <a:t>A </a:t>
            </a:r>
            <a:r>
              <a:rPr sz="2100" spc="15" dirty="0">
                <a:latin typeface="Carlito"/>
                <a:cs typeface="Carlito"/>
              </a:rPr>
              <a:t>common measure </a:t>
            </a:r>
            <a:r>
              <a:rPr sz="2100" spc="10" dirty="0">
                <a:latin typeface="Carlito"/>
                <a:cs typeface="Carlito"/>
              </a:rPr>
              <a:t>of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10" dirty="0">
                <a:latin typeface="Carlito"/>
                <a:cs typeface="Carlito"/>
              </a:rPr>
              <a:t>discrepancy between </a:t>
            </a:r>
            <a:r>
              <a:rPr sz="2100" spc="15" dirty="0">
                <a:latin typeface="Carlito"/>
                <a:cs typeface="Carlito"/>
              </a:rPr>
              <a:t>the </a:t>
            </a:r>
            <a:r>
              <a:rPr sz="2100" spc="10" dirty="0">
                <a:latin typeface="Carlito"/>
                <a:cs typeface="Carlito"/>
              </a:rPr>
              <a:t>two </a:t>
            </a:r>
            <a:r>
              <a:rPr sz="2100" spc="5" dirty="0">
                <a:latin typeface="Carlito"/>
                <a:cs typeface="Carlito"/>
              </a:rPr>
              <a:t>values </a:t>
            </a:r>
            <a:r>
              <a:rPr sz="2100" spc="10" dirty="0">
                <a:latin typeface="Carlito"/>
                <a:cs typeface="Carlito"/>
              </a:rPr>
              <a:t>is </a:t>
            </a:r>
            <a:r>
              <a:rPr sz="2100" spc="15" dirty="0">
                <a:latin typeface="Carlito"/>
                <a:cs typeface="Carlito"/>
              </a:rPr>
              <a:t>the</a:t>
            </a:r>
            <a:r>
              <a:rPr sz="2100" spc="-100" dirty="0">
                <a:latin typeface="Carlito"/>
                <a:cs typeface="Carlito"/>
              </a:rPr>
              <a:t> </a:t>
            </a:r>
            <a:r>
              <a:rPr sz="2100" spc="5" dirty="0">
                <a:latin typeface="Carlito"/>
                <a:cs typeface="Carlito"/>
              </a:rPr>
              <a:t>”Cross-entropy”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63085" y="5303520"/>
            <a:ext cx="3464864" cy="312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309DECB-A3C6-F2E1-F042-F72693B4B9BB}"/>
              </a:ext>
            </a:extLst>
          </p:cNvPr>
          <p:cNvSpPr txBox="1"/>
          <p:nvPr/>
        </p:nvSpPr>
        <p:spPr>
          <a:xfrm>
            <a:off x="960221" y="6434354"/>
            <a:ext cx="802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1200" spc="-5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1200" spc="-5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4D49CE-0150-88B2-7477-B6086590EE67}"/>
                  </a:ext>
                </a:extLst>
              </p14:cNvPr>
              <p14:cNvContentPartPr/>
              <p14:nvPr/>
            </p14:nvContentPartPr>
            <p14:xfrm>
              <a:off x="407880" y="644040"/>
              <a:ext cx="11779560" cy="5396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4D49CE-0150-88B2-7477-B6086590EE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520" y="634680"/>
                <a:ext cx="11798280" cy="541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2638</Words>
  <Application>Microsoft Office PowerPoint</Application>
  <PresentationFormat>Widescreen</PresentationFormat>
  <Paragraphs>254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Carlito</vt:lpstr>
      <vt:lpstr>Georgia</vt:lpstr>
      <vt:lpstr>Tahoma</vt:lpstr>
      <vt:lpstr>Times New Roman</vt:lpstr>
      <vt:lpstr>Trebuchet MS</vt:lpstr>
      <vt:lpstr>Verdana</vt:lpstr>
      <vt:lpstr>Office Theme</vt:lpstr>
      <vt:lpstr>PowerPoint Presentation</vt:lpstr>
      <vt:lpstr>Course : Machine Learning  Lecture On : DL   Instructor : Siddhesh Gunjal</vt:lpstr>
      <vt:lpstr>KEY TOPICS</vt:lpstr>
      <vt:lpstr>PowerPoint Presentation</vt:lpstr>
      <vt:lpstr>PowerPoint Presentation</vt:lpstr>
      <vt:lpstr>Why we use Activation functions</vt:lpstr>
      <vt:lpstr>why can’t we do it without activating the input signal</vt:lpstr>
      <vt:lpstr>The Layers of a Neural Network</vt:lpstr>
      <vt:lpstr>Cost Function</vt:lpstr>
      <vt:lpstr>Gradient Descent</vt:lpstr>
      <vt:lpstr>Gradient Descent</vt:lpstr>
      <vt:lpstr>PowerPoint Presentation</vt:lpstr>
      <vt:lpstr>Backward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Dropout &amp; Batch Normalization</vt:lpstr>
      <vt:lpstr>PowerPoint Presentation</vt:lpstr>
      <vt:lpstr>PowerPoint Presentation</vt:lpstr>
      <vt:lpstr>Feature maps</vt:lpstr>
      <vt:lpstr>PowerPoint Presentation</vt:lpstr>
      <vt:lpstr>3D Convs and CNN-RNN Stack</vt:lpstr>
      <vt:lpstr>3D convolutional network</vt:lpstr>
      <vt:lpstr>PowerPoint Presentation</vt:lpstr>
      <vt:lpstr>PowerPoint Presentation</vt:lpstr>
      <vt:lpstr>Convolutions + RNN</vt:lpstr>
      <vt:lpstr>TimeDistributed</vt:lpstr>
      <vt:lpstr>PowerPoint Presentation</vt:lpstr>
      <vt:lpstr>What is RNN</vt:lpstr>
      <vt:lpstr>PowerPoint Presentation</vt:lpstr>
      <vt:lpstr>Challenges with training an RNN</vt:lpstr>
      <vt:lpstr>Challenges with training an RNN</vt:lpstr>
      <vt:lpstr>How to fix this?</vt:lpstr>
      <vt:lpstr>PowerPoint Presentation</vt:lpstr>
      <vt:lpstr>Gates</vt:lpstr>
      <vt:lpstr>Let’s recall how RNN works</vt:lpstr>
      <vt:lpstr>LSTM</vt:lpstr>
      <vt:lpstr>Forget Gate</vt:lpstr>
      <vt:lpstr>Input Gate</vt:lpstr>
      <vt:lpstr>Output Gate</vt:lpstr>
      <vt:lpstr>LSTM</vt:lpstr>
      <vt:lpstr>GRU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Siddhesh Gunjal</cp:lastModifiedBy>
  <cp:revision>18</cp:revision>
  <dcterms:created xsi:type="dcterms:W3CDTF">2021-09-24T13:27:51Z</dcterms:created>
  <dcterms:modified xsi:type="dcterms:W3CDTF">2022-05-22T16:34:55Z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2021-09-24T00:00:00Z</vt:filetime>
  </property>
</Properties>
</file>